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7" r:id="rId5"/>
    <p:sldId id="266" r:id="rId6"/>
    <p:sldId id="287" r:id="rId7"/>
    <p:sldId id="356" r:id="rId8"/>
    <p:sldId id="275" r:id="rId9"/>
    <p:sldId id="338" r:id="rId10"/>
    <p:sldId id="260" r:id="rId11"/>
    <p:sldId id="339" r:id="rId12"/>
    <p:sldId id="340" r:id="rId13"/>
    <p:sldId id="341" r:id="rId14"/>
    <p:sldId id="343" r:id="rId15"/>
    <p:sldId id="344" r:id="rId16"/>
    <p:sldId id="362" r:id="rId17"/>
    <p:sldId id="331" r:id="rId18"/>
    <p:sldId id="355" r:id="rId19"/>
    <p:sldId id="332" r:id="rId20"/>
    <p:sldId id="350" r:id="rId21"/>
    <p:sldId id="334" r:id="rId22"/>
    <p:sldId id="352" r:id="rId23"/>
    <p:sldId id="385" r:id="rId24"/>
    <p:sldId id="367" r:id="rId25"/>
    <p:sldId id="261" r:id="rId26"/>
    <p:sldId id="369" r:id="rId27"/>
    <p:sldId id="383" r:id="rId28"/>
    <p:sldId id="346" r:id="rId29"/>
    <p:sldId id="347" r:id="rId30"/>
    <p:sldId id="329" r:id="rId31"/>
    <p:sldId id="263" r:id="rId32"/>
    <p:sldId id="285" r:id="rId33"/>
    <p:sldId id="371" r:id="rId34"/>
    <p:sldId id="372" r:id="rId35"/>
    <p:sldId id="384" r:id="rId36"/>
  </p:sldIdLst>
  <p:sldSz cx="9144000" cy="5143500" type="screen16x9"/>
  <p:notesSz cx="6858000" cy="9144000"/>
  <p:custDataLst>
    <p:tags r:id="rId3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72" autoAdjust="0"/>
  </p:normalViewPr>
  <p:slideViewPr>
    <p:cSldViewPr snapToGrid="0">
      <p:cViewPr varScale="1">
        <p:scale>
          <a:sx n="145" d="100"/>
          <a:sy n="145" d="100"/>
        </p:scale>
        <p:origin x="624"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7D5CB-59F6-4495-B0AB-1EAA63C11E1D}" type="doc">
      <dgm:prSet loTypeId="urn:microsoft.com/office/officeart/2005/8/layout/process1" loCatId="process" qsTypeId="urn:microsoft.com/office/officeart/2005/8/quickstyle/simple1" qsCatId="simple" csTypeId="urn:microsoft.com/office/officeart/2005/8/colors/accent2_3" csCatId="accent2" phldr="1"/>
      <dgm:spPr/>
      <dgm:t>
        <a:bodyPr/>
        <a:lstStyle/>
        <a:p>
          <a:endParaRPr lang="sv-SE"/>
        </a:p>
      </dgm:t>
    </dgm:pt>
    <dgm:pt modelId="{480B61AF-FB16-4731-87F8-94D22D421799}">
      <dgm:prSet phldrT="[Text]" custT="1"/>
      <dgm:spPr/>
      <dgm:t>
        <a:bodyPr/>
        <a:lstStyle/>
        <a:p>
          <a:r>
            <a:rPr lang="sv-SE" sz="1000" dirty="0"/>
            <a:t>Planera</a:t>
          </a:r>
        </a:p>
      </dgm:t>
    </dgm:pt>
    <dgm:pt modelId="{9FD96BB0-3CDA-4ACC-90E4-4DE2863E2FDD}" type="parTrans" cxnId="{A775FFDC-6861-4914-9C68-D90722C39013}">
      <dgm:prSet/>
      <dgm:spPr/>
      <dgm:t>
        <a:bodyPr/>
        <a:lstStyle/>
        <a:p>
          <a:endParaRPr lang="sv-SE"/>
        </a:p>
      </dgm:t>
    </dgm:pt>
    <dgm:pt modelId="{34CEB509-38B7-4C2A-AAD7-839C9D2E3F3F}" type="sibTrans" cxnId="{A775FFDC-6861-4914-9C68-D90722C39013}">
      <dgm:prSet/>
      <dgm:spPr/>
      <dgm:t>
        <a:bodyPr/>
        <a:lstStyle/>
        <a:p>
          <a:endParaRPr lang="sv-SE"/>
        </a:p>
      </dgm:t>
    </dgm:pt>
    <dgm:pt modelId="{DAD03273-7F65-4591-B607-6FB187B4AB8B}">
      <dgm:prSet phldrT="[Text]" custT="1"/>
      <dgm:spPr/>
      <dgm:t>
        <a:bodyPr/>
        <a:lstStyle/>
        <a:p>
          <a:r>
            <a:rPr lang="sv-SE" sz="1000" dirty="0"/>
            <a:t>Behovsanalys</a:t>
          </a:r>
        </a:p>
      </dgm:t>
    </dgm:pt>
    <dgm:pt modelId="{F1ADF718-866A-4F7B-80E0-27125CCD10F2}" type="parTrans" cxnId="{E399704B-CF15-4C69-8D83-FD72D31DB84D}">
      <dgm:prSet/>
      <dgm:spPr/>
      <dgm:t>
        <a:bodyPr/>
        <a:lstStyle/>
        <a:p>
          <a:endParaRPr lang="sv-SE"/>
        </a:p>
      </dgm:t>
    </dgm:pt>
    <dgm:pt modelId="{A19FFF53-7A50-4DD2-9022-D037707AE6C2}" type="sibTrans" cxnId="{E399704B-CF15-4C69-8D83-FD72D31DB84D}">
      <dgm:prSet/>
      <dgm:spPr/>
      <dgm:t>
        <a:bodyPr/>
        <a:lstStyle/>
        <a:p>
          <a:endParaRPr lang="sv-SE"/>
        </a:p>
      </dgm:t>
    </dgm:pt>
    <dgm:pt modelId="{419D1CBE-1291-41A1-9A24-41CEB9290F46}">
      <dgm:prSet phldrT="[Text]" custT="1"/>
      <dgm:spPr/>
      <dgm:t>
        <a:bodyPr/>
        <a:lstStyle/>
        <a:p>
          <a:r>
            <a:rPr lang="sv-SE" sz="1000" dirty="0"/>
            <a:t>Upphandlings underlaget</a:t>
          </a:r>
        </a:p>
      </dgm:t>
    </dgm:pt>
    <dgm:pt modelId="{4F455313-6D3C-4221-8C9F-5E7F04377F5C}" type="parTrans" cxnId="{4F476E15-ECB4-4C01-9937-C9582C360131}">
      <dgm:prSet/>
      <dgm:spPr/>
      <dgm:t>
        <a:bodyPr/>
        <a:lstStyle/>
        <a:p>
          <a:endParaRPr lang="sv-SE"/>
        </a:p>
      </dgm:t>
    </dgm:pt>
    <dgm:pt modelId="{C04A5E50-D99C-48D6-BFC8-A5F8545A0917}" type="sibTrans" cxnId="{4F476E15-ECB4-4C01-9937-C9582C360131}">
      <dgm:prSet/>
      <dgm:spPr/>
      <dgm:t>
        <a:bodyPr/>
        <a:lstStyle/>
        <a:p>
          <a:endParaRPr lang="sv-SE"/>
        </a:p>
      </dgm:t>
    </dgm:pt>
    <dgm:pt modelId="{499235F6-694C-431F-ABFD-C349A5A2CD9E}">
      <dgm:prSet phldrT="[Text]" custT="1"/>
      <dgm:spPr/>
      <dgm:t>
        <a:bodyPr/>
        <a:lstStyle/>
        <a:p>
          <a:r>
            <a:rPr lang="sv-SE" sz="1000" dirty="0"/>
            <a:t>Annonsera </a:t>
          </a:r>
        </a:p>
      </dgm:t>
    </dgm:pt>
    <dgm:pt modelId="{4C837E25-A1C0-4EA4-B86A-C6A625DB06E3}" type="parTrans" cxnId="{843514E6-542A-4B9D-AEB9-2FC577FF1976}">
      <dgm:prSet/>
      <dgm:spPr/>
      <dgm:t>
        <a:bodyPr/>
        <a:lstStyle/>
        <a:p>
          <a:endParaRPr lang="sv-SE"/>
        </a:p>
      </dgm:t>
    </dgm:pt>
    <dgm:pt modelId="{14C5E5EC-7D9A-4055-BBAE-741A44A066AD}" type="sibTrans" cxnId="{843514E6-542A-4B9D-AEB9-2FC577FF1976}">
      <dgm:prSet/>
      <dgm:spPr/>
      <dgm:t>
        <a:bodyPr/>
        <a:lstStyle/>
        <a:p>
          <a:endParaRPr lang="sv-SE"/>
        </a:p>
      </dgm:t>
    </dgm:pt>
    <dgm:pt modelId="{17CFC387-F3CC-4144-A243-FF77C8FF96A9}">
      <dgm:prSet phldrT="[Text]" custT="1"/>
      <dgm:spPr/>
      <dgm:t>
        <a:bodyPr/>
        <a:lstStyle/>
        <a:p>
          <a:r>
            <a:rPr lang="sv-SE" sz="1000" dirty="0"/>
            <a:t>Utvärdera</a:t>
          </a:r>
        </a:p>
      </dgm:t>
    </dgm:pt>
    <dgm:pt modelId="{6DD86F5E-9A87-4B2F-8BEB-B391973F8A3A}" type="parTrans" cxnId="{8503066A-F0BF-477E-A4E5-ABB31CAAB5CE}">
      <dgm:prSet/>
      <dgm:spPr/>
      <dgm:t>
        <a:bodyPr/>
        <a:lstStyle/>
        <a:p>
          <a:endParaRPr lang="sv-SE"/>
        </a:p>
      </dgm:t>
    </dgm:pt>
    <dgm:pt modelId="{7DB27931-A4EE-4F97-B7C9-74A20BCA9565}" type="sibTrans" cxnId="{8503066A-F0BF-477E-A4E5-ABB31CAAB5CE}">
      <dgm:prSet/>
      <dgm:spPr/>
      <dgm:t>
        <a:bodyPr/>
        <a:lstStyle/>
        <a:p>
          <a:endParaRPr lang="sv-SE"/>
        </a:p>
      </dgm:t>
    </dgm:pt>
    <dgm:pt modelId="{2687762D-CE1F-4CF8-A75D-A167D8DBF003}">
      <dgm:prSet phldrT="[Text]" custT="1"/>
      <dgm:spPr/>
      <dgm:t>
        <a:bodyPr/>
        <a:lstStyle/>
        <a:p>
          <a:r>
            <a:rPr lang="sv-SE" sz="1000" dirty="0"/>
            <a:t>Tilldela</a:t>
          </a:r>
        </a:p>
      </dgm:t>
    </dgm:pt>
    <dgm:pt modelId="{D94A0151-3800-4A6F-BE44-16424FB09A02}" type="parTrans" cxnId="{16BD54D8-2C27-4667-989B-EF961CA67EBA}">
      <dgm:prSet/>
      <dgm:spPr/>
      <dgm:t>
        <a:bodyPr/>
        <a:lstStyle/>
        <a:p>
          <a:endParaRPr lang="sv-SE"/>
        </a:p>
      </dgm:t>
    </dgm:pt>
    <dgm:pt modelId="{C0F24227-8F41-4F88-8268-0BBD834AF7CD}" type="sibTrans" cxnId="{16BD54D8-2C27-4667-989B-EF961CA67EBA}">
      <dgm:prSet/>
      <dgm:spPr/>
      <dgm:t>
        <a:bodyPr/>
        <a:lstStyle/>
        <a:p>
          <a:endParaRPr lang="sv-SE"/>
        </a:p>
      </dgm:t>
    </dgm:pt>
    <dgm:pt modelId="{169E4344-7E6A-4A17-8D5E-680D4B3C1762}">
      <dgm:prSet phldrT="[Text]" custT="1"/>
      <dgm:spPr/>
      <dgm:t>
        <a:bodyPr/>
        <a:lstStyle/>
        <a:p>
          <a:r>
            <a:rPr lang="sv-SE" sz="1000" dirty="0"/>
            <a:t>Avtalet</a:t>
          </a:r>
        </a:p>
      </dgm:t>
    </dgm:pt>
    <dgm:pt modelId="{113E4AB2-B58F-4374-BBBA-EBB8312B2061}" type="parTrans" cxnId="{331F608E-668B-4085-AA59-065CDC7F445D}">
      <dgm:prSet/>
      <dgm:spPr/>
      <dgm:t>
        <a:bodyPr/>
        <a:lstStyle/>
        <a:p>
          <a:endParaRPr lang="sv-SE"/>
        </a:p>
      </dgm:t>
    </dgm:pt>
    <dgm:pt modelId="{5567D269-9199-4B35-9D8A-FB956D272A7B}" type="sibTrans" cxnId="{331F608E-668B-4085-AA59-065CDC7F445D}">
      <dgm:prSet/>
      <dgm:spPr/>
      <dgm:t>
        <a:bodyPr/>
        <a:lstStyle/>
        <a:p>
          <a:endParaRPr lang="sv-SE"/>
        </a:p>
      </dgm:t>
    </dgm:pt>
    <dgm:pt modelId="{25B44B7C-3047-40D4-ABD8-2DF1CA07C9D9}">
      <dgm:prSet phldrT="[Text]" custT="1"/>
      <dgm:spPr/>
      <dgm:t>
        <a:bodyPr/>
        <a:lstStyle/>
        <a:p>
          <a:r>
            <a:rPr lang="sv-SE" sz="1000" dirty="0"/>
            <a:t>Uppföljning</a:t>
          </a:r>
        </a:p>
      </dgm:t>
    </dgm:pt>
    <dgm:pt modelId="{5CD01D85-3ED8-4A4F-946C-38312918B8B1}" type="parTrans" cxnId="{899A4F44-FE5D-4E64-9EB5-2F59AEE17DD8}">
      <dgm:prSet/>
      <dgm:spPr/>
      <dgm:t>
        <a:bodyPr/>
        <a:lstStyle/>
        <a:p>
          <a:endParaRPr lang="sv-SE"/>
        </a:p>
      </dgm:t>
    </dgm:pt>
    <dgm:pt modelId="{02829D7F-89BB-40B6-83BF-F9D8A09A2CB1}" type="sibTrans" cxnId="{899A4F44-FE5D-4E64-9EB5-2F59AEE17DD8}">
      <dgm:prSet/>
      <dgm:spPr/>
      <dgm:t>
        <a:bodyPr/>
        <a:lstStyle/>
        <a:p>
          <a:endParaRPr lang="sv-SE"/>
        </a:p>
      </dgm:t>
    </dgm:pt>
    <dgm:pt modelId="{5E4804F7-20B8-4D1F-AE8E-CB6C1884493D}" type="pres">
      <dgm:prSet presAssocID="{EF87D5CB-59F6-4495-B0AB-1EAA63C11E1D}" presName="Name0" presStyleCnt="0">
        <dgm:presLayoutVars>
          <dgm:dir/>
          <dgm:resizeHandles val="exact"/>
        </dgm:presLayoutVars>
      </dgm:prSet>
      <dgm:spPr/>
    </dgm:pt>
    <dgm:pt modelId="{714A5412-68B6-4DE9-B233-EC09835177A4}" type="pres">
      <dgm:prSet presAssocID="{480B61AF-FB16-4731-87F8-94D22D421799}" presName="node" presStyleLbl="node1" presStyleIdx="0" presStyleCnt="8" custScaleX="122889" custScaleY="140061" custLinFactNeighborX="21479">
        <dgm:presLayoutVars>
          <dgm:bulletEnabled val="1"/>
        </dgm:presLayoutVars>
      </dgm:prSet>
      <dgm:spPr/>
    </dgm:pt>
    <dgm:pt modelId="{E171649C-CA8A-4EE8-9FE0-C4835F7D559F}" type="pres">
      <dgm:prSet presAssocID="{34CEB509-38B7-4C2A-AAD7-839C9D2E3F3F}" presName="sibTrans" presStyleLbl="sibTrans2D1" presStyleIdx="0" presStyleCnt="7"/>
      <dgm:spPr/>
    </dgm:pt>
    <dgm:pt modelId="{6162A072-CF75-420B-AA22-3B28EC8E0797}" type="pres">
      <dgm:prSet presAssocID="{34CEB509-38B7-4C2A-AAD7-839C9D2E3F3F}" presName="connectorText" presStyleLbl="sibTrans2D1" presStyleIdx="0" presStyleCnt="7"/>
      <dgm:spPr/>
    </dgm:pt>
    <dgm:pt modelId="{CB7F5C1F-E82A-4890-8128-934EDC7400EF}" type="pres">
      <dgm:prSet presAssocID="{DAD03273-7F65-4591-B607-6FB187B4AB8B}" presName="node" presStyleLbl="node1" presStyleIdx="1" presStyleCnt="8" custScaleX="136985" custScaleY="140061" custLinFactNeighborX="21479">
        <dgm:presLayoutVars>
          <dgm:bulletEnabled val="1"/>
        </dgm:presLayoutVars>
      </dgm:prSet>
      <dgm:spPr/>
    </dgm:pt>
    <dgm:pt modelId="{FA1C9A22-B646-4B72-9E0C-B5520D1B97D7}" type="pres">
      <dgm:prSet presAssocID="{A19FFF53-7A50-4DD2-9022-D037707AE6C2}" presName="sibTrans" presStyleLbl="sibTrans2D1" presStyleIdx="1" presStyleCnt="7"/>
      <dgm:spPr/>
    </dgm:pt>
    <dgm:pt modelId="{0E7876EE-9326-47D3-AB27-8863EC179C48}" type="pres">
      <dgm:prSet presAssocID="{A19FFF53-7A50-4DD2-9022-D037707AE6C2}" presName="connectorText" presStyleLbl="sibTrans2D1" presStyleIdx="1" presStyleCnt="7"/>
      <dgm:spPr/>
    </dgm:pt>
    <dgm:pt modelId="{147CB834-B44F-44C0-A82A-E8C096BF588D}" type="pres">
      <dgm:prSet presAssocID="{419D1CBE-1291-41A1-9A24-41CEB9290F46}" presName="node" presStyleLbl="node1" presStyleIdx="2" presStyleCnt="8" custScaleX="147968" custScaleY="140061" custLinFactNeighborX="21479">
        <dgm:presLayoutVars>
          <dgm:bulletEnabled val="1"/>
        </dgm:presLayoutVars>
      </dgm:prSet>
      <dgm:spPr/>
    </dgm:pt>
    <dgm:pt modelId="{4FCFC45E-0F34-4160-80C1-2CBD73759643}" type="pres">
      <dgm:prSet presAssocID="{C04A5E50-D99C-48D6-BFC8-A5F8545A0917}" presName="sibTrans" presStyleLbl="sibTrans2D1" presStyleIdx="2" presStyleCnt="7"/>
      <dgm:spPr/>
    </dgm:pt>
    <dgm:pt modelId="{AC713D77-718B-4239-A915-19651F36A51F}" type="pres">
      <dgm:prSet presAssocID="{C04A5E50-D99C-48D6-BFC8-A5F8545A0917}" presName="connectorText" presStyleLbl="sibTrans2D1" presStyleIdx="2" presStyleCnt="7"/>
      <dgm:spPr/>
    </dgm:pt>
    <dgm:pt modelId="{B546ABF4-1327-4378-8A72-3573E65F0D50}" type="pres">
      <dgm:prSet presAssocID="{499235F6-694C-431F-ABFD-C349A5A2CD9E}" presName="node" presStyleLbl="node1" presStyleIdx="3" presStyleCnt="8" custScaleX="122889" custScaleY="140061" custLinFactNeighborX="21479">
        <dgm:presLayoutVars>
          <dgm:bulletEnabled val="1"/>
        </dgm:presLayoutVars>
      </dgm:prSet>
      <dgm:spPr/>
    </dgm:pt>
    <dgm:pt modelId="{8C59DCD6-B205-493E-A361-D874D8003D99}" type="pres">
      <dgm:prSet presAssocID="{14C5E5EC-7D9A-4055-BBAE-741A44A066AD}" presName="sibTrans" presStyleLbl="sibTrans2D1" presStyleIdx="3" presStyleCnt="7"/>
      <dgm:spPr/>
    </dgm:pt>
    <dgm:pt modelId="{2B63C497-05CC-4544-A9E1-53846B2A1F6C}" type="pres">
      <dgm:prSet presAssocID="{14C5E5EC-7D9A-4055-BBAE-741A44A066AD}" presName="connectorText" presStyleLbl="sibTrans2D1" presStyleIdx="3" presStyleCnt="7"/>
      <dgm:spPr/>
    </dgm:pt>
    <dgm:pt modelId="{D26822E1-40D6-470D-8308-E70E824FFC18}" type="pres">
      <dgm:prSet presAssocID="{17CFC387-F3CC-4144-A243-FF77C8FF96A9}" presName="node" presStyleLbl="node1" presStyleIdx="4" presStyleCnt="8" custScaleX="122889" custScaleY="140061" custLinFactNeighborX="21479">
        <dgm:presLayoutVars>
          <dgm:bulletEnabled val="1"/>
        </dgm:presLayoutVars>
      </dgm:prSet>
      <dgm:spPr/>
    </dgm:pt>
    <dgm:pt modelId="{74F14108-EFEF-4975-A474-914A9C541ED5}" type="pres">
      <dgm:prSet presAssocID="{7DB27931-A4EE-4F97-B7C9-74A20BCA9565}" presName="sibTrans" presStyleLbl="sibTrans2D1" presStyleIdx="4" presStyleCnt="7"/>
      <dgm:spPr/>
    </dgm:pt>
    <dgm:pt modelId="{B2F0DE23-A76C-4905-8FFB-9B1EB63E12AA}" type="pres">
      <dgm:prSet presAssocID="{7DB27931-A4EE-4F97-B7C9-74A20BCA9565}" presName="connectorText" presStyleLbl="sibTrans2D1" presStyleIdx="4" presStyleCnt="7"/>
      <dgm:spPr/>
    </dgm:pt>
    <dgm:pt modelId="{ECD49623-D493-4B44-BB0F-D9158082D294}" type="pres">
      <dgm:prSet presAssocID="{2687762D-CE1F-4CF8-A75D-A167D8DBF003}" presName="node" presStyleLbl="node1" presStyleIdx="5" presStyleCnt="8" custScaleX="122889" custScaleY="140061" custLinFactNeighborX="21479">
        <dgm:presLayoutVars>
          <dgm:bulletEnabled val="1"/>
        </dgm:presLayoutVars>
      </dgm:prSet>
      <dgm:spPr/>
    </dgm:pt>
    <dgm:pt modelId="{C2E2957B-4844-4F8F-9104-A7D29D0C9A9A}" type="pres">
      <dgm:prSet presAssocID="{C0F24227-8F41-4F88-8268-0BBD834AF7CD}" presName="sibTrans" presStyleLbl="sibTrans2D1" presStyleIdx="5" presStyleCnt="7"/>
      <dgm:spPr/>
    </dgm:pt>
    <dgm:pt modelId="{468E566A-AD87-4EB1-8309-9CD38682F3F0}" type="pres">
      <dgm:prSet presAssocID="{C0F24227-8F41-4F88-8268-0BBD834AF7CD}" presName="connectorText" presStyleLbl="sibTrans2D1" presStyleIdx="5" presStyleCnt="7"/>
      <dgm:spPr/>
    </dgm:pt>
    <dgm:pt modelId="{45569484-E422-410A-BD51-39DD870B02A6}" type="pres">
      <dgm:prSet presAssocID="{169E4344-7E6A-4A17-8D5E-680D4B3C1762}" presName="node" presStyleLbl="node1" presStyleIdx="6" presStyleCnt="8" custScaleX="122889" custScaleY="140061">
        <dgm:presLayoutVars>
          <dgm:bulletEnabled val="1"/>
        </dgm:presLayoutVars>
      </dgm:prSet>
      <dgm:spPr/>
    </dgm:pt>
    <dgm:pt modelId="{E2D33C71-4A5B-4F93-B7F1-F346A79AC741}" type="pres">
      <dgm:prSet presAssocID="{5567D269-9199-4B35-9D8A-FB956D272A7B}" presName="sibTrans" presStyleLbl="sibTrans2D1" presStyleIdx="6" presStyleCnt="7"/>
      <dgm:spPr/>
    </dgm:pt>
    <dgm:pt modelId="{4D21F27F-BC70-4AD6-9755-A6685598DD15}" type="pres">
      <dgm:prSet presAssocID="{5567D269-9199-4B35-9D8A-FB956D272A7B}" presName="connectorText" presStyleLbl="sibTrans2D1" presStyleIdx="6" presStyleCnt="7"/>
      <dgm:spPr/>
    </dgm:pt>
    <dgm:pt modelId="{8E257730-B9BB-4DD3-A033-E5A8D0DA1BCF}" type="pres">
      <dgm:prSet presAssocID="{25B44B7C-3047-40D4-ABD8-2DF1CA07C9D9}" presName="node" presStyleLbl="node1" presStyleIdx="7" presStyleCnt="8" custScaleX="132686" custScaleY="147167">
        <dgm:presLayoutVars>
          <dgm:bulletEnabled val="1"/>
        </dgm:presLayoutVars>
      </dgm:prSet>
      <dgm:spPr/>
    </dgm:pt>
  </dgm:ptLst>
  <dgm:cxnLst>
    <dgm:cxn modelId="{48F61613-FD34-4A2A-9050-A0654CB1B2E9}" type="presOf" srcId="{C0F24227-8F41-4F88-8268-0BBD834AF7CD}" destId="{C2E2957B-4844-4F8F-9104-A7D29D0C9A9A}" srcOrd="0" destOrd="0" presId="urn:microsoft.com/office/officeart/2005/8/layout/process1"/>
    <dgm:cxn modelId="{4B208813-6354-4420-8739-378EDC2EDC12}" type="presOf" srcId="{17CFC387-F3CC-4144-A243-FF77C8FF96A9}" destId="{D26822E1-40D6-470D-8308-E70E824FFC18}" srcOrd="0" destOrd="0" presId="urn:microsoft.com/office/officeart/2005/8/layout/process1"/>
    <dgm:cxn modelId="{408E6B14-FFC8-43EB-9733-BC8FE2810272}" type="presOf" srcId="{A19FFF53-7A50-4DD2-9022-D037707AE6C2}" destId="{0E7876EE-9326-47D3-AB27-8863EC179C48}" srcOrd="1" destOrd="0" presId="urn:microsoft.com/office/officeart/2005/8/layout/process1"/>
    <dgm:cxn modelId="{4F476E15-ECB4-4C01-9937-C9582C360131}" srcId="{EF87D5CB-59F6-4495-B0AB-1EAA63C11E1D}" destId="{419D1CBE-1291-41A1-9A24-41CEB9290F46}" srcOrd="2" destOrd="0" parTransId="{4F455313-6D3C-4221-8C9F-5E7F04377F5C}" sibTransId="{C04A5E50-D99C-48D6-BFC8-A5F8545A0917}"/>
    <dgm:cxn modelId="{9FD61E17-FBEF-4E49-8E79-FFE900A2C9C6}" type="presOf" srcId="{A19FFF53-7A50-4DD2-9022-D037707AE6C2}" destId="{FA1C9A22-B646-4B72-9E0C-B5520D1B97D7}" srcOrd="0" destOrd="0" presId="urn:microsoft.com/office/officeart/2005/8/layout/process1"/>
    <dgm:cxn modelId="{531EA121-A94E-4900-A996-03C6C5312264}" type="presOf" srcId="{169E4344-7E6A-4A17-8D5E-680D4B3C1762}" destId="{45569484-E422-410A-BD51-39DD870B02A6}" srcOrd="0" destOrd="0" presId="urn:microsoft.com/office/officeart/2005/8/layout/process1"/>
    <dgm:cxn modelId="{27BE033A-6FDA-40C2-8D67-C2120E57A905}" type="presOf" srcId="{C04A5E50-D99C-48D6-BFC8-A5F8545A0917}" destId="{4FCFC45E-0F34-4160-80C1-2CBD73759643}" srcOrd="0" destOrd="0" presId="urn:microsoft.com/office/officeart/2005/8/layout/process1"/>
    <dgm:cxn modelId="{899A4F44-FE5D-4E64-9EB5-2F59AEE17DD8}" srcId="{EF87D5CB-59F6-4495-B0AB-1EAA63C11E1D}" destId="{25B44B7C-3047-40D4-ABD8-2DF1CA07C9D9}" srcOrd="7" destOrd="0" parTransId="{5CD01D85-3ED8-4A4F-946C-38312918B8B1}" sibTransId="{02829D7F-89BB-40B6-83BF-F9D8A09A2CB1}"/>
    <dgm:cxn modelId="{05A38246-765E-4199-B86C-DBDD91A2FC13}" type="presOf" srcId="{5567D269-9199-4B35-9D8A-FB956D272A7B}" destId="{E2D33C71-4A5B-4F93-B7F1-F346A79AC741}" srcOrd="0" destOrd="0" presId="urn:microsoft.com/office/officeart/2005/8/layout/process1"/>
    <dgm:cxn modelId="{8503066A-F0BF-477E-A4E5-ABB31CAAB5CE}" srcId="{EF87D5CB-59F6-4495-B0AB-1EAA63C11E1D}" destId="{17CFC387-F3CC-4144-A243-FF77C8FF96A9}" srcOrd="4" destOrd="0" parTransId="{6DD86F5E-9A87-4B2F-8BEB-B391973F8A3A}" sibTransId="{7DB27931-A4EE-4F97-B7C9-74A20BCA9565}"/>
    <dgm:cxn modelId="{E399704B-CF15-4C69-8D83-FD72D31DB84D}" srcId="{EF87D5CB-59F6-4495-B0AB-1EAA63C11E1D}" destId="{DAD03273-7F65-4591-B607-6FB187B4AB8B}" srcOrd="1" destOrd="0" parTransId="{F1ADF718-866A-4F7B-80E0-27125CCD10F2}" sibTransId="{A19FFF53-7A50-4DD2-9022-D037707AE6C2}"/>
    <dgm:cxn modelId="{24B5AE6B-3CF5-4FB2-92E3-37C6F8D09AF8}" type="presOf" srcId="{C04A5E50-D99C-48D6-BFC8-A5F8545A0917}" destId="{AC713D77-718B-4239-A915-19651F36A51F}" srcOrd="1" destOrd="0" presId="urn:microsoft.com/office/officeart/2005/8/layout/process1"/>
    <dgm:cxn modelId="{0554036C-9977-4C0A-B08F-2FCFED360111}" type="presOf" srcId="{EF87D5CB-59F6-4495-B0AB-1EAA63C11E1D}" destId="{5E4804F7-20B8-4D1F-AE8E-CB6C1884493D}" srcOrd="0" destOrd="0" presId="urn:microsoft.com/office/officeart/2005/8/layout/process1"/>
    <dgm:cxn modelId="{E0ECD44C-15B9-41B9-8195-18074C505AB1}" type="presOf" srcId="{DAD03273-7F65-4591-B607-6FB187B4AB8B}" destId="{CB7F5C1F-E82A-4890-8128-934EDC7400EF}" srcOrd="0" destOrd="0" presId="urn:microsoft.com/office/officeart/2005/8/layout/process1"/>
    <dgm:cxn modelId="{FD314251-2CEF-4369-AA8A-26631F53ED6E}" type="presOf" srcId="{5567D269-9199-4B35-9D8A-FB956D272A7B}" destId="{4D21F27F-BC70-4AD6-9755-A6685598DD15}" srcOrd="1" destOrd="0" presId="urn:microsoft.com/office/officeart/2005/8/layout/process1"/>
    <dgm:cxn modelId="{5FE87E53-EB65-4F6B-A51E-CBA34849B5EB}" type="presOf" srcId="{7DB27931-A4EE-4F97-B7C9-74A20BCA9565}" destId="{B2F0DE23-A76C-4905-8FFB-9B1EB63E12AA}" srcOrd="1" destOrd="0" presId="urn:microsoft.com/office/officeart/2005/8/layout/process1"/>
    <dgm:cxn modelId="{F42F0B79-82B5-4E51-A175-1D16F942A78E}" type="presOf" srcId="{2687762D-CE1F-4CF8-A75D-A167D8DBF003}" destId="{ECD49623-D493-4B44-BB0F-D9158082D294}" srcOrd="0" destOrd="0" presId="urn:microsoft.com/office/officeart/2005/8/layout/process1"/>
    <dgm:cxn modelId="{4BAE2C7A-2A83-4E12-872F-6E46697DCEB7}" type="presOf" srcId="{14C5E5EC-7D9A-4055-BBAE-741A44A066AD}" destId="{2B63C497-05CC-4544-A9E1-53846B2A1F6C}" srcOrd="1" destOrd="0" presId="urn:microsoft.com/office/officeart/2005/8/layout/process1"/>
    <dgm:cxn modelId="{CE0B3583-F562-4236-BED1-A34B9E5AA888}" type="presOf" srcId="{34CEB509-38B7-4C2A-AAD7-839C9D2E3F3F}" destId="{E171649C-CA8A-4EE8-9FE0-C4835F7D559F}" srcOrd="0" destOrd="0" presId="urn:microsoft.com/office/officeart/2005/8/layout/process1"/>
    <dgm:cxn modelId="{331F608E-668B-4085-AA59-065CDC7F445D}" srcId="{EF87D5CB-59F6-4495-B0AB-1EAA63C11E1D}" destId="{169E4344-7E6A-4A17-8D5E-680D4B3C1762}" srcOrd="6" destOrd="0" parTransId="{113E4AB2-B58F-4374-BBBA-EBB8312B2061}" sibTransId="{5567D269-9199-4B35-9D8A-FB956D272A7B}"/>
    <dgm:cxn modelId="{0835BC92-172A-463B-A3D8-7AE3BE32A80A}" type="presOf" srcId="{C0F24227-8F41-4F88-8268-0BBD834AF7CD}" destId="{468E566A-AD87-4EB1-8309-9CD38682F3F0}" srcOrd="1" destOrd="0" presId="urn:microsoft.com/office/officeart/2005/8/layout/process1"/>
    <dgm:cxn modelId="{EFA93D96-A2F4-41E8-9304-AD03B632CB5F}" type="presOf" srcId="{14C5E5EC-7D9A-4055-BBAE-741A44A066AD}" destId="{8C59DCD6-B205-493E-A361-D874D8003D99}" srcOrd="0" destOrd="0" presId="urn:microsoft.com/office/officeart/2005/8/layout/process1"/>
    <dgm:cxn modelId="{0E45579B-9BFC-4227-B84F-07B189233773}" type="presOf" srcId="{34CEB509-38B7-4C2A-AAD7-839C9D2E3F3F}" destId="{6162A072-CF75-420B-AA22-3B28EC8E0797}" srcOrd="1" destOrd="0" presId="urn:microsoft.com/office/officeart/2005/8/layout/process1"/>
    <dgm:cxn modelId="{CEF45FB6-CDDA-47A4-A00F-6103BC8F4F8B}" type="presOf" srcId="{480B61AF-FB16-4731-87F8-94D22D421799}" destId="{714A5412-68B6-4DE9-B233-EC09835177A4}" srcOrd="0" destOrd="0" presId="urn:microsoft.com/office/officeart/2005/8/layout/process1"/>
    <dgm:cxn modelId="{A740D3CD-0772-40E4-93BE-AFE07E50598D}" type="presOf" srcId="{7DB27931-A4EE-4F97-B7C9-74A20BCA9565}" destId="{74F14108-EFEF-4975-A474-914A9C541ED5}" srcOrd="0" destOrd="0" presId="urn:microsoft.com/office/officeart/2005/8/layout/process1"/>
    <dgm:cxn modelId="{16BD54D8-2C27-4667-989B-EF961CA67EBA}" srcId="{EF87D5CB-59F6-4495-B0AB-1EAA63C11E1D}" destId="{2687762D-CE1F-4CF8-A75D-A167D8DBF003}" srcOrd="5" destOrd="0" parTransId="{D94A0151-3800-4A6F-BE44-16424FB09A02}" sibTransId="{C0F24227-8F41-4F88-8268-0BBD834AF7CD}"/>
    <dgm:cxn modelId="{A775FFDC-6861-4914-9C68-D90722C39013}" srcId="{EF87D5CB-59F6-4495-B0AB-1EAA63C11E1D}" destId="{480B61AF-FB16-4731-87F8-94D22D421799}" srcOrd="0" destOrd="0" parTransId="{9FD96BB0-3CDA-4ACC-90E4-4DE2863E2FDD}" sibTransId="{34CEB509-38B7-4C2A-AAD7-839C9D2E3F3F}"/>
    <dgm:cxn modelId="{D474EDDE-0E9D-4F09-BA1E-59DAFEA0803E}" type="presOf" srcId="{25B44B7C-3047-40D4-ABD8-2DF1CA07C9D9}" destId="{8E257730-B9BB-4DD3-A033-E5A8D0DA1BCF}" srcOrd="0" destOrd="0" presId="urn:microsoft.com/office/officeart/2005/8/layout/process1"/>
    <dgm:cxn modelId="{843514E6-542A-4B9D-AEB9-2FC577FF1976}" srcId="{EF87D5CB-59F6-4495-B0AB-1EAA63C11E1D}" destId="{499235F6-694C-431F-ABFD-C349A5A2CD9E}" srcOrd="3" destOrd="0" parTransId="{4C837E25-A1C0-4EA4-B86A-C6A625DB06E3}" sibTransId="{14C5E5EC-7D9A-4055-BBAE-741A44A066AD}"/>
    <dgm:cxn modelId="{6C2088EA-5077-479E-B305-EFB395CAEEFB}" type="presOf" srcId="{499235F6-694C-431F-ABFD-C349A5A2CD9E}" destId="{B546ABF4-1327-4378-8A72-3573E65F0D50}" srcOrd="0" destOrd="0" presId="urn:microsoft.com/office/officeart/2005/8/layout/process1"/>
    <dgm:cxn modelId="{D7EECEFB-2523-498E-9034-9E15ABF945DB}" type="presOf" srcId="{419D1CBE-1291-41A1-9A24-41CEB9290F46}" destId="{147CB834-B44F-44C0-A82A-E8C096BF588D}" srcOrd="0" destOrd="0" presId="urn:microsoft.com/office/officeart/2005/8/layout/process1"/>
    <dgm:cxn modelId="{9AA40618-B103-4CDB-9C36-E5B9CD38CFEB}" type="presParOf" srcId="{5E4804F7-20B8-4D1F-AE8E-CB6C1884493D}" destId="{714A5412-68B6-4DE9-B233-EC09835177A4}" srcOrd="0" destOrd="0" presId="urn:microsoft.com/office/officeart/2005/8/layout/process1"/>
    <dgm:cxn modelId="{8778E7D3-6748-429F-9318-96E5C00E1022}" type="presParOf" srcId="{5E4804F7-20B8-4D1F-AE8E-CB6C1884493D}" destId="{E171649C-CA8A-4EE8-9FE0-C4835F7D559F}" srcOrd="1" destOrd="0" presId="urn:microsoft.com/office/officeart/2005/8/layout/process1"/>
    <dgm:cxn modelId="{7FE19C3F-3FC1-4070-B738-F6657E61D70A}" type="presParOf" srcId="{E171649C-CA8A-4EE8-9FE0-C4835F7D559F}" destId="{6162A072-CF75-420B-AA22-3B28EC8E0797}" srcOrd="0" destOrd="0" presId="urn:microsoft.com/office/officeart/2005/8/layout/process1"/>
    <dgm:cxn modelId="{DFB73E9D-F243-42B8-B935-DE4A02CA2009}" type="presParOf" srcId="{5E4804F7-20B8-4D1F-AE8E-CB6C1884493D}" destId="{CB7F5C1F-E82A-4890-8128-934EDC7400EF}" srcOrd="2" destOrd="0" presId="urn:microsoft.com/office/officeart/2005/8/layout/process1"/>
    <dgm:cxn modelId="{BEB4A90B-A528-4963-93CE-D31609E00157}" type="presParOf" srcId="{5E4804F7-20B8-4D1F-AE8E-CB6C1884493D}" destId="{FA1C9A22-B646-4B72-9E0C-B5520D1B97D7}" srcOrd="3" destOrd="0" presId="urn:microsoft.com/office/officeart/2005/8/layout/process1"/>
    <dgm:cxn modelId="{816CADFC-8A38-4499-A855-C0EF4F0A653B}" type="presParOf" srcId="{FA1C9A22-B646-4B72-9E0C-B5520D1B97D7}" destId="{0E7876EE-9326-47D3-AB27-8863EC179C48}" srcOrd="0" destOrd="0" presId="urn:microsoft.com/office/officeart/2005/8/layout/process1"/>
    <dgm:cxn modelId="{F970A644-DDEA-440F-8760-0EB290C692CF}" type="presParOf" srcId="{5E4804F7-20B8-4D1F-AE8E-CB6C1884493D}" destId="{147CB834-B44F-44C0-A82A-E8C096BF588D}" srcOrd="4" destOrd="0" presId="urn:microsoft.com/office/officeart/2005/8/layout/process1"/>
    <dgm:cxn modelId="{FCD60927-5072-4433-96B7-5749206012E0}" type="presParOf" srcId="{5E4804F7-20B8-4D1F-AE8E-CB6C1884493D}" destId="{4FCFC45E-0F34-4160-80C1-2CBD73759643}" srcOrd="5" destOrd="0" presId="urn:microsoft.com/office/officeart/2005/8/layout/process1"/>
    <dgm:cxn modelId="{D8B761DE-F00A-47B0-9FBE-FB9AF3EE7C1D}" type="presParOf" srcId="{4FCFC45E-0F34-4160-80C1-2CBD73759643}" destId="{AC713D77-718B-4239-A915-19651F36A51F}" srcOrd="0" destOrd="0" presId="urn:microsoft.com/office/officeart/2005/8/layout/process1"/>
    <dgm:cxn modelId="{04EAF0B9-C95B-4A66-96CB-EA0203831E72}" type="presParOf" srcId="{5E4804F7-20B8-4D1F-AE8E-CB6C1884493D}" destId="{B546ABF4-1327-4378-8A72-3573E65F0D50}" srcOrd="6" destOrd="0" presId="urn:microsoft.com/office/officeart/2005/8/layout/process1"/>
    <dgm:cxn modelId="{981C3996-E8F0-49C1-95BA-80A5CC3BBC91}" type="presParOf" srcId="{5E4804F7-20B8-4D1F-AE8E-CB6C1884493D}" destId="{8C59DCD6-B205-493E-A361-D874D8003D99}" srcOrd="7" destOrd="0" presId="urn:microsoft.com/office/officeart/2005/8/layout/process1"/>
    <dgm:cxn modelId="{4A1730FF-F1B5-48CC-A071-BE2BADC6BBF3}" type="presParOf" srcId="{8C59DCD6-B205-493E-A361-D874D8003D99}" destId="{2B63C497-05CC-4544-A9E1-53846B2A1F6C}" srcOrd="0" destOrd="0" presId="urn:microsoft.com/office/officeart/2005/8/layout/process1"/>
    <dgm:cxn modelId="{C3F397A6-56A7-48AC-92D3-42523FE57301}" type="presParOf" srcId="{5E4804F7-20B8-4D1F-AE8E-CB6C1884493D}" destId="{D26822E1-40D6-470D-8308-E70E824FFC18}" srcOrd="8" destOrd="0" presId="urn:microsoft.com/office/officeart/2005/8/layout/process1"/>
    <dgm:cxn modelId="{6DCD4D98-9818-4991-BDB7-BE5D27A7CF60}" type="presParOf" srcId="{5E4804F7-20B8-4D1F-AE8E-CB6C1884493D}" destId="{74F14108-EFEF-4975-A474-914A9C541ED5}" srcOrd="9" destOrd="0" presId="urn:microsoft.com/office/officeart/2005/8/layout/process1"/>
    <dgm:cxn modelId="{6BBDD5D4-6B17-4AAC-B67C-1828BAEF1B7A}" type="presParOf" srcId="{74F14108-EFEF-4975-A474-914A9C541ED5}" destId="{B2F0DE23-A76C-4905-8FFB-9B1EB63E12AA}" srcOrd="0" destOrd="0" presId="urn:microsoft.com/office/officeart/2005/8/layout/process1"/>
    <dgm:cxn modelId="{7F35F936-8328-44ED-B8D1-7DCEA529BDD3}" type="presParOf" srcId="{5E4804F7-20B8-4D1F-AE8E-CB6C1884493D}" destId="{ECD49623-D493-4B44-BB0F-D9158082D294}" srcOrd="10" destOrd="0" presId="urn:microsoft.com/office/officeart/2005/8/layout/process1"/>
    <dgm:cxn modelId="{9E327C66-5119-4B5E-B82F-A9D84BB0BB95}" type="presParOf" srcId="{5E4804F7-20B8-4D1F-AE8E-CB6C1884493D}" destId="{C2E2957B-4844-4F8F-9104-A7D29D0C9A9A}" srcOrd="11" destOrd="0" presId="urn:microsoft.com/office/officeart/2005/8/layout/process1"/>
    <dgm:cxn modelId="{DB1D7090-44E3-4DCF-8C02-3D80D6512F10}" type="presParOf" srcId="{C2E2957B-4844-4F8F-9104-A7D29D0C9A9A}" destId="{468E566A-AD87-4EB1-8309-9CD38682F3F0}" srcOrd="0" destOrd="0" presId="urn:microsoft.com/office/officeart/2005/8/layout/process1"/>
    <dgm:cxn modelId="{A3ED7C38-C99F-48EA-851A-4F8E58E97A20}" type="presParOf" srcId="{5E4804F7-20B8-4D1F-AE8E-CB6C1884493D}" destId="{45569484-E422-410A-BD51-39DD870B02A6}" srcOrd="12" destOrd="0" presId="urn:microsoft.com/office/officeart/2005/8/layout/process1"/>
    <dgm:cxn modelId="{7B686118-4C19-40D1-BD42-E2314391E528}" type="presParOf" srcId="{5E4804F7-20B8-4D1F-AE8E-CB6C1884493D}" destId="{E2D33C71-4A5B-4F93-B7F1-F346A79AC741}" srcOrd="13" destOrd="0" presId="urn:microsoft.com/office/officeart/2005/8/layout/process1"/>
    <dgm:cxn modelId="{5131119F-5211-442F-B957-C7C2AF3A1ECC}" type="presParOf" srcId="{E2D33C71-4A5B-4F93-B7F1-F346A79AC741}" destId="{4D21F27F-BC70-4AD6-9755-A6685598DD15}" srcOrd="0" destOrd="0" presId="urn:microsoft.com/office/officeart/2005/8/layout/process1"/>
    <dgm:cxn modelId="{7961E50D-281F-467B-A042-EB03AF55C202}" type="presParOf" srcId="{5E4804F7-20B8-4D1F-AE8E-CB6C1884493D}" destId="{8E257730-B9BB-4DD3-A033-E5A8D0DA1BCF}"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A5412-68B6-4DE9-B233-EC09835177A4}">
      <dsp:nvSpPr>
        <dsp:cNvPr id="0" name=""/>
        <dsp:cNvSpPr/>
      </dsp:nvSpPr>
      <dsp:spPr>
        <a:xfrm>
          <a:off x="62650" y="1130588"/>
          <a:ext cx="801863" cy="54888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kern="1200" dirty="0"/>
            <a:t>Planera</a:t>
          </a:r>
        </a:p>
      </dsp:txBody>
      <dsp:txXfrm>
        <a:off x="78726" y="1146664"/>
        <a:ext cx="769711" cy="516731"/>
      </dsp:txXfrm>
    </dsp:sp>
    <dsp:sp modelId="{E171649C-CA8A-4EE8-9FE0-C4835F7D559F}">
      <dsp:nvSpPr>
        <dsp:cNvPr id="0" name=""/>
        <dsp:cNvSpPr/>
      </dsp:nvSpPr>
      <dsp:spPr>
        <a:xfrm>
          <a:off x="929765" y="1324119"/>
          <a:ext cx="138332" cy="161822"/>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929765" y="1356483"/>
        <a:ext cx="96832" cy="97094"/>
      </dsp:txXfrm>
    </dsp:sp>
    <dsp:sp modelId="{CB7F5C1F-E82A-4890-8128-934EDC7400EF}">
      <dsp:nvSpPr>
        <dsp:cNvPr id="0" name=""/>
        <dsp:cNvSpPr/>
      </dsp:nvSpPr>
      <dsp:spPr>
        <a:xfrm>
          <a:off x="1125518" y="1130588"/>
          <a:ext cx="893841" cy="548883"/>
        </a:xfrm>
        <a:prstGeom prst="roundRect">
          <a:avLst>
            <a:gd name="adj" fmla="val 10000"/>
          </a:avLst>
        </a:prstGeom>
        <a:solidFill>
          <a:schemeClr val="accent2">
            <a:shade val="80000"/>
            <a:hueOff val="-76002"/>
            <a:satOff val="-9667"/>
            <a:lumOff val="7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kern="1200" dirty="0"/>
            <a:t>Behovsanalys</a:t>
          </a:r>
        </a:p>
      </dsp:txBody>
      <dsp:txXfrm>
        <a:off x="1141594" y="1146664"/>
        <a:ext cx="861689" cy="516731"/>
      </dsp:txXfrm>
    </dsp:sp>
    <dsp:sp modelId="{FA1C9A22-B646-4B72-9E0C-B5520D1B97D7}">
      <dsp:nvSpPr>
        <dsp:cNvPr id="0" name=""/>
        <dsp:cNvSpPr/>
      </dsp:nvSpPr>
      <dsp:spPr>
        <a:xfrm>
          <a:off x="2084610" y="1324119"/>
          <a:ext cx="138332" cy="161822"/>
        </a:xfrm>
        <a:prstGeom prst="rightArrow">
          <a:avLst>
            <a:gd name="adj1" fmla="val 60000"/>
            <a:gd name="adj2" fmla="val 50000"/>
          </a:avLst>
        </a:prstGeom>
        <a:solidFill>
          <a:schemeClr val="accent2">
            <a:shade val="90000"/>
            <a:hueOff val="-89387"/>
            <a:satOff val="-11034"/>
            <a:lumOff val="80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2084610" y="1356483"/>
        <a:ext cx="96832" cy="97094"/>
      </dsp:txXfrm>
    </dsp:sp>
    <dsp:sp modelId="{147CB834-B44F-44C0-A82A-E8C096BF588D}">
      <dsp:nvSpPr>
        <dsp:cNvPr id="0" name=""/>
        <dsp:cNvSpPr/>
      </dsp:nvSpPr>
      <dsp:spPr>
        <a:xfrm>
          <a:off x="2280364" y="1130588"/>
          <a:ext cx="965506" cy="548883"/>
        </a:xfrm>
        <a:prstGeom prst="roundRect">
          <a:avLst>
            <a:gd name="adj" fmla="val 10000"/>
          </a:avLst>
        </a:prstGeom>
        <a:solidFill>
          <a:schemeClr val="accent2">
            <a:shade val="80000"/>
            <a:hueOff val="-152003"/>
            <a:satOff val="-19334"/>
            <a:lumOff val="140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kern="1200" dirty="0"/>
            <a:t>Upphandlings underlaget</a:t>
          </a:r>
        </a:p>
      </dsp:txBody>
      <dsp:txXfrm>
        <a:off x="2296440" y="1146664"/>
        <a:ext cx="933354" cy="516731"/>
      </dsp:txXfrm>
    </dsp:sp>
    <dsp:sp modelId="{4FCFC45E-0F34-4160-80C1-2CBD73759643}">
      <dsp:nvSpPr>
        <dsp:cNvPr id="0" name=""/>
        <dsp:cNvSpPr/>
      </dsp:nvSpPr>
      <dsp:spPr>
        <a:xfrm>
          <a:off x="3311121" y="1324119"/>
          <a:ext cx="138332" cy="161822"/>
        </a:xfrm>
        <a:prstGeom prst="rightArrow">
          <a:avLst>
            <a:gd name="adj1" fmla="val 60000"/>
            <a:gd name="adj2" fmla="val 50000"/>
          </a:avLst>
        </a:prstGeom>
        <a:solidFill>
          <a:schemeClr val="accent2">
            <a:shade val="90000"/>
            <a:hueOff val="-178774"/>
            <a:satOff val="-22068"/>
            <a:lumOff val="160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3311121" y="1356483"/>
        <a:ext cx="96832" cy="97094"/>
      </dsp:txXfrm>
    </dsp:sp>
    <dsp:sp modelId="{B546ABF4-1327-4378-8A72-3573E65F0D50}">
      <dsp:nvSpPr>
        <dsp:cNvPr id="0" name=""/>
        <dsp:cNvSpPr/>
      </dsp:nvSpPr>
      <dsp:spPr>
        <a:xfrm>
          <a:off x="3506874" y="1130588"/>
          <a:ext cx="801863" cy="548883"/>
        </a:xfrm>
        <a:prstGeom prst="roundRect">
          <a:avLst>
            <a:gd name="adj" fmla="val 10000"/>
          </a:avLst>
        </a:prstGeom>
        <a:solidFill>
          <a:schemeClr val="accent2">
            <a:shade val="80000"/>
            <a:hueOff val="-228005"/>
            <a:satOff val="-29001"/>
            <a:lumOff val="21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kern="1200" dirty="0"/>
            <a:t>Annonsera </a:t>
          </a:r>
        </a:p>
      </dsp:txBody>
      <dsp:txXfrm>
        <a:off x="3522950" y="1146664"/>
        <a:ext cx="769711" cy="516731"/>
      </dsp:txXfrm>
    </dsp:sp>
    <dsp:sp modelId="{8C59DCD6-B205-493E-A361-D874D8003D99}">
      <dsp:nvSpPr>
        <dsp:cNvPr id="0" name=""/>
        <dsp:cNvSpPr/>
      </dsp:nvSpPr>
      <dsp:spPr>
        <a:xfrm>
          <a:off x="4373989" y="1324119"/>
          <a:ext cx="138332" cy="161822"/>
        </a:xfrm>
        <a:prstGeom prst="rightArrow">
          <a:avLst>
            <a:gd name="adj1" fmla="val 60000"/>
            <a:gd name="adj2" fmla="val 50000"/>
          </a:avLst>
        </a:prstGeom>
        <a:solidFill>
          <a:schemeClr val="accent2">
            <a:shade val="90000"/>
            <a:hueOff val="-268160"/>
            <a:satOff val="-33102"/>
            <a:lumOff val="241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4373989" y="1356483"/>
        <a:ext cx="96832" cy="97094"/>
      </dsp:txXfrm>
    </dsp:sp>
    <dsp:sp modelId="{D26822E1-40D6-470D-8308-E70E824FFC18}">
      <dsp:nvSpPr>
        <dsp:cNvPr id="0" name=""/>
        <dsp:cNvSpPr/>
      </dsp:nvSpPr>
      <dsp:spPr>
        <a:xfrm>
          <a:off x="4569742" y="1130588"/>
          <a:ext cx="801863" cy="548883"/>
        </a:xfrm>
        <a:prstGeom prst="roundRect">
          <a:avLst>
            <a:gd name="adj" fmla="val 10000"/>
          </a:avLst>
        </a:prstGeom>
        <a:solidFill>
          <a:schemeClr val="accent2">
            <a:shade val="80000"/>
            <a:hueOff val="-304007"/>
            <a:satOff val="-38669"/>
            <a:lumOff val="28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kern="1200" dirty="0"/>
            <a:t>Utvärdera</a:t>
          </a:r>
        </a:p>
      </dsp:txBody>
      <dsp:txXfrm>
        <a:off x="4585818" y="1146664"/>
        <a:ext cx="769711" cy="516731"/>
      </dsp:txXfrm>
    </dsp:sp>
    <dsp:sp modelId="{74F14108-EFEF-4975-A474-914A9C541ED5}">
      <dsp:nvSpPr>
        <dsp:cNvPr id="0" name=""/>
        <dsp:cNvSpPr/>
      </dsp:nvSpPr>
      <dsp:spPr>
        <a:xfrm>
          <a:off x="5436856" y="1324119"/>
          <a:ext cx="138332" cy="161822"/>
        </a:xfrm>
        <a:prstGeom prst="rightArrow">
          <a:avLst>
            <a:gd name="adj1" fmla="val 60000"/>
            <a:gd name="adj2" fmla="val 50000"/>
          </a:avLst>
        </a:prstGeom>
        <a:solidFill>
          <a:schemeClr val="accent2">
            <a:shade val="90000"/>
            <a:hueOff val="-357547"/>
            <a:satOff val="-44136"/>
            <a:lumOff val="321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5436856" y="1356483"/>
        <a:ext cx="96832" cy="97094"/>
      </dsp:txXfrm>
    </dsp:sp>
    <dsp:sp modelId="{ECD49623-D493-4B44-BB0F-D9158082D294}">
      <dsp:nvSpPr>
        <dsp:cNvPr id="0" name=""/>
        <dsp:cNvSpPr/>
      </dsp:nvSpPr>
      <dsp:spPr>
        <a:xfrm>
          <a:off x="5632610" y="1130588"/>
          <a:ext cx="801863" cy="548883"/>
        </a:xfrm>
        <a:prstGeom prst="roundRect">
          <a:avLst>
            <a:gd name="adj" fmla="val 10000"/>
          </a:avLst>
        </a:prstGeom>
        <a:solidFill>
          <a:schemeClr val="accent2">
            <a:shade val="80000"/>
            <a:hueOff val="-380009"/>
            <a:satOff val="-48336"/>
            <a:lumOff val="3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kern="1200" dirty="0"/>
            <a:t>Tilldela</a:t>
          </a:r>
        </a:p>
      </dsp:txBody>
      <dsp:txXfrm>
        <a:off x="5648686" y="1146664"/>
        <a:ext cx="769711" cy="516731"/>
      </dsp:txXfrm>
    </dsp:sp>
    <dsp:sp modelId="{C2E2957B-4844-4F8F-9104-A7D29D0C9A9A}">
      <dsp:nvSpPr>
        <dsp:cNvPr id="0" name=""/>
        <dsp:cNvSpPr/>
      </dsp:nvSpPr>
      <dsp:spPr>
        <a:xfrm>
          <a:off x="6485709" y="1324119"/>
          <a:ext cx="108619" cy="161822"/>
        </a:xfrm>
        <a:prstGeom prst="rightArrow">
          <a:avLst>
            <a:gd name="adj1" fmla="val 60000"/>
            <a:gd name="adj2" fmla="val 50000"/>
          </a:avLst>
        </a:prstGeom>
        <a:solidFill>
          <a:schemeClr val="accent2">
            <a:shade val="90000"/>
            <a:hueOff val="-446934"/>
            <a:satOff val="-55170"/>
            <a:lumOff val="402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6485709" y="1356483"/>
        <a:ext cx="76033" cy="97094"/>
      </dsp:txXfrm>
    </dsp:sp>
    <dsp:sp modelId="{45569484-E422-410A-BD51-39DD870B02A6}">
      <dsp:nvSpPr>
        <dsp:cNvPr id="0" name=""/>
        <dsp:cNvSpPr/>
      </dsp:nvSpPr>
      <dsp:spPr>
        <a:xfrm>
          <a:off x="6639416" y="1130588"/>
          <a:ext cx="801863" cy="548883"/>
        </a:xfrm>
        <a:prstGeom prst="roundRect">
          <a:avLst>
            <a:gd name="adj" fmla="val 10000"/>
          </a:avLst>
        </a:prstGeom>
        <a:solidFill>
          <a:schemeClr val="accent2">
            <a:shade val="80000"/>
            <a:hueOff val="-456010"/>
            <a:satOff val="-58003"/>
            <a:lumOff val="42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kern="1200" dirty="0"/>
            <a:t>Avtalet</a:t>
          </a:r>
        </a:p>
      </dsp:txBody>
      <dsp:txXfrm>
        <a:off x="6655492" y="1146664"/>
        <a:ext cx="769711" cy="516731"/>
      </dsp:txXfrm>
    </dsp:sp>
    <dsp:sp modelId="{E2D33C71-4A5B-4F93-B7F1-F346A79AC741}">
      <dsp:nvSpPr>
        <dsp:cNvPr id="0" name=""/>
        <dsp:cNvSpPr/>
      </dsp:nvSpPr>
      <dsp:spPr>
        <a:xfrm>
          <a:off x="7506531" y="1324119"/>
          <a:ext cx="138332" cy="161822"/>
        </a:xfrm>
        <a:prstGeom prst="rightArrow">
          <a:avLst>
            <a:gd name="adj1" fmla="val 60000"/>
            <a:gd name="adj2" fmla="val 50000"/>
          </a:avLst>
        </a:prstGeom>
        <a:solidFill>
          <a:schemeClr val="accent2">
            <a:shade val="90000"/>
            <a:hueOff val="-536320"/>
            <a:satOff val="-66204"/>
            <a:lumOff val="482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7506531" y="1356483"/>
        <a:ext cx="96832" cy="97094"/>
      </dsp:txXfrm>
    </dsp:sp>
    <dsp:sp modelId="{8E257730-B9BB-4DD3-A033-E5A8D0DA1BCF}">
      <dsp:nvSpPr>
        <dsp:cNvPr id="0" name=""/>
        <dsp:cNvSpPr/>
      </dsp:nvSpPr>
      <dsp:spPr>
        <a:xfrm>
          <a:off x="7702284" y="1116664"/>
          <a:ext cx="865789" cy="576731"/>
        </a:xfrm>
        <a:prstGeom prst="roundRect">
          <a:avLst>
            <a:gd name="adj" fmla="val 10000"/>
          </a:avLst>
        </a:prstGeom>
        <a:solidFill>
          <a:schemeClr val="accent2">
            <a:shade val="80000"/>
            <a:hueOff val="-532012"/>
            <a:satOff val="-67670"/>
            <a:lumOff val="49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kern="1200" dirty="0"/>
            <a:t>Uppföljning</a:t>
          </a:r>
        </a:p>
      </dsp:txBody>
      <dsp:txXfrm>
        <a:off x="7719176" y="1133556"/>
        <a:ext cx="832005" cy="5429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572AA64-0AF1-44A0-AE74-304385B76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90847AD-5C0A-48E9-8ADA-8453D61158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193B5F-9014-41E8-AAA5-A47DC71B8BA2}" type="datetimeFigureOut">
              <a:rPr lang="sv-SE" smtClean="0"/>
              <a:t>2022-06-15</a:t>
            </a:fld>
            <a:endParaRPr lang="sv-SE"/>
          </a:p>
        </p:txBody>
      </p:sp>
      <p:sp>
        <p:nvSpPr>
          <p:cNvPr id="4" name="Platshållare för sidfot 3">
            <a:extLst>
              <a:ext uri="{FF2B5EF4-FFF2-40B4-BE49-F238E27FC236}">
                <a16:creationId xmlns:a16="http://schemas.microsoft.com/office/drawing/2014/main" id="{29F803D6-A977-4E46-8CCD-980035EA23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082C547A-462E-476F-804F-6C022EB15D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212CF9-E6D9-4C60-80E4-0C1044CBAF9D}" type="slidenum">
              <a:rPr lang="sv-SE" smtClean="0"/>
              <a:t>‹#›</a:t>
            </a:fld>
            <a:endParaRPr lang="sv-SE"/>
          </a:p>
        </p:txBody>
      </p:sp>
    </p:spTree>
    <p:extLst>
      <p:ext uri="{BB962C8B-B14F-4D97-AF65-F5344CB8AC3E}">
        <p14:creationId xmlns:p14="http://schemas.microsoft.com/office/powerpoint/2010/main" val="356698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73577-E4AB-484A-B4D2-0B8B86DEFB7E}" type="datetimeFigureOut">
              <a:rPr lang="sv-SE" smtClean="0"/>
              <a:t>2022-06-15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4C216-B02E-4D0F-96E3-201CB291D8DD}" type="slidenum">
              <a:rPr lang="sv-SE" smtClean="0"/>
              <a:t>‹#›</a:t>
            </a:fld>
            <a:endParaRPr lang="sv-SE"/>
          </a:p>
        </p:txBody>
      </p:sp>
    </p:spTree>
    <p:extLst>
      <p:ext uri="{BB962C8B-B14F-4D97-AF65-F5344CB8AC3E}">
        <p14:creationId xmlns:p14="http://schemas.microsoft.com/office/powerpoint/2010/main" val="265417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ska vi prata Upphandling och Lagen om offentlig upphandling LOU, Jag heter Veronica Nilsson Lövgren och är upphandlingsspecialist på KPA </a:t>
            </a:r>
          </a:p>
          <a:p>
            <a:endParaRPr lang="sv-SE" dirty="0"/>
          </a:p>
          <a:p>
            <a:r>
              <a:rPr lang="sv-SE" dirty="0"/>
              <a:t>Idag kommer vi övergripande gå igenom Lagen, De grundläggande principerna och sedan avsluta med att gå igenom upphandlingsprocessen. </a:t>
            </a:r>
          </a:p>
        </p:txBody>
      </p:sp>
      <p:sp>
        <p:nvSpPr>
          <p:cNvPr id="4" name="Platshållare för bildnummer 3"/>
          <p:cNvSpPr>
            <a:spLocks noGrp="1"/>
          </p:cNvSpPr>
          <p:nvPr>
            <p:ph type="sldNum" sz="quarter" idx="5"/>
          </p:nvPr>
        </p:nvSpPr>
        <p:spPr/>
        <p:txBody>
          <a:bodyPr/>
          <a:lstStyle/>
          <a:p>
            <a:fld id="{27D4C216-B02E-4D0F-96E3-201CB291D8DD}" type="slidenum">
              <a:rPr lang="sv-SE" smtClean="0"/>
              <a:t>1</a:t>
            </a:fld>
            <a:endParaRPr lang="sv-SE"/>
          </a:p>
        </p:txBody>
      </p:sp>
    </p:spTree>
    <p:extLst>
      <p:ext uri="{BB962C8B-B14F-4D97-AF65-F5344CB8AC3E}">
        <p14:creationId xmlns:p14="http://schemas.microsoft.com/office/powerpoint/2010/main" val="996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det orange kapitel 17, finns bestämmelser om krav som får ställas och som behöver uppfyllas först senare, under avtalstiden.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detta kapitel framgår också när man får ändra kontraktsvillkoren och vad som i så fall måste beaktas. Det här är mycket viktigt att ha koll på eftersom en ändring som strider mot det i värsta fall kan medföra att hela avtalet blir ogiltigförklarat och att myndigheten drabbas av skadestånd och upphandlingsskadeavgift.</a:t>
            </a:r>
          </a:p>
        </p:txBody>
      </p:sp>
      <p:sp>
        <p:nvSpPr>
          <p:cNvPr id="4" name="Platshållare för bildnummer 3"/>
          <p:cNvSpPr>
            <a:spLocks noGrp="1"/>
          </p:cNvSpPr>
          <p:nvPr>
            <p:ph type="sldNum" sz="quarter" idx="5"/>
          </p:nvPr>
        </p:nvSpPr>
        <p:spPr/>
        <p:txBody>
          <a:bodyPr/>
          <a:lstStyle/>
          <a:p>
            <a:fld id="{27D4C216-B02E-4D0F-96E3-201CB291D8DD}" type="slidenum">
              <a:rPr lang="sv-SE" smtClean="0"/>
              <a:t>10</a:t>
            </a:fld>
            <a:endParaRPr lang="sv-SE"/>
          </a:p>
        </p:txBody>
      </p:sp>
    </p:spTree>
    <p:extLst>
      <p:ext uri="{BB962C8B-B14F-4D97-AF65-F5344CB8AC3E}">
        <p14:creationId xmlns:p14="http://schemas.microsoft.com/office/powerpoint/2010/main" val="344239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mörkt röda kapitlen 19 och 19 a finns bestämmelser för de icke direktivstyrda upphandlingarna</a:t>
            </a:r>
          </a:p>
          <a:p>
            <a:r>
              <a:rPr lang="sv-SE" dirty="0"/>
              <a:t>Om kontraktets värde understiger tröskelvärdet så gäller inte Direktivstyrda upphandlingar enligt EU-direktivet, men i Sverige har vi valt att ändå reglera det här.</a:t>
            </a:r>
          </a:p>
          <a:p>
            <a:endParaRPr lang="sv-SE" dirty="0"/>
          </a:p>
          <a:p>
            <a:r>
              <a:rPr lang="sv-SE" dirty="0"/>
              <a:t>Kapitlet hänvisar i stora delar till övriga delar i LOU. Mycket kortfattat kan man säga att samma grundläggande principer gäller.</a:t>
            </a:r>
          </a:p>
          <a:p>
            <a:endParaRPr lang="sv-SE" dirty="0"/>
          </a:p>
          <a:p>
            <a:r>
              <a:rPr lang="sv-SE" dirty="0"/>
              <a:t>I praktiken så innebär det exempelvis att annonsering inte sker i EU:s databas utan i nationella databaser. </a:t>
            </a:r>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11</a:t>
            </a:fld>
            <a:endParaRPr lang="sv-SE"/>
          </a:p>
        </p:txBody>
      </p:sp>
    </p:spTree>
    <p:extLst>
      <p:ext uri="{BB962C8B-B14F-4D97-AF65-F5344CB8AC3E}">
        <p14:creationId xmlns:p14="http://schemas.microsoft.com/office/powerpoint/2010/main" val="158893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kapital 20 – 22 dom rosa finns bestämmelser om vad som gäller när tilldelningsbeslut fattats i upphandlingen, men också vilka möjligheter man har som leverantör om man tycker att en myndighet har gjort fel. Där finns också bestämmelser om konkurrensverkets uppgift och sanktioner från statligt håll när fel begåtts.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12</a:t>
            </a:fld>
            <a:endParaRPr lang="sv-SE"/>
          </a:p>
        </p:txBody>
      </p:sp>
    </p:spTree>
    <p:extLst>
      <p:ext uri="{BB962C8B-B14F-4D97-AF65-F5344CB8AC3E}">
        <p14:creationId xmlns:p14="http://schemas.microsoft.com/office/powerpoint/2010/main" val="1182554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000000"/>
                </a:solidFill>
                <a:effectLst/>
                <a:latin typeface="IBM Plex Sans" panose="020B0503050203000203" pitchFamily="34" charset="0"/>
              </a:rPr>
              <a:t>Lagen bygger på fem grundprinciper som har sin grund i EU-rätten. </a:t>
            </a:r>
          </a:p>
          <a:p>
            <a:pPr algn="l"/>
            <a:endParaRPr lang="sv-SE" b="0" i="0" dirty="0">
              <a:solidFill>
                <a:srgbClr val="000000"/>
              </a:solidFill>
              <a:effectLst/>
              <a:latin typeface="IBM Plex Sans" panose="020B0503050203000203" pitchFamily="34" charset="0"/>
            </a:endParaRPr>
          </a:p>
          <a:p>
            <a:pPr algn="l"/>
            <a:r>
              <a:rPr lang="sv-SE" b="0" i="0" dirty="0">
                <a:solidFill>
                  <a:srgbClr val="000000"/>
                </a:solidFill>
                <a:effectLst/>
                <a:latin typeface="IBM Plex Sans" panose="020B0503050203000203" pitchFamily="34" charset="0"/>
              </a:rPr>
              <a:t>Bestämmelserna i upphandlingslagarna ska alltid tolkas mot bakgrund av dem.</a:t>
            </a:r>
          </a:p>
          <a:p>
            <a:pPr algn="l"/>
            <a:endParaRPr lang="sv-SE" b="0" i="0" dirty="0">
              <a:solidFill>
                <a:srgbClr val="000000"/>
              </a:solidFill>
              <a:effectLst/>
              <a:latin typeface="IBM Plex Sans" panose="020B0503050203000203" pitchFamily="34" charset="0"/>
            </a:endParaRPr>
          </a:p>
          <a:p>
            <a:pPr algn="l"/>
            <a:r>
              <a:rPr lang="sv-SE" b="0" i="0" dirty="0">
                <a:solidFill>
                  <a:srgbClr val="000000"/>
                </a:solidFill>
                <a:effectLst/>
                <a:latin typeface="IBM Plex Sans" panose="020B0503050203000203" pitchFamily="34" charset="0"/>
              </a:rPr>
              <a:t>För att avgöra om en upphandling är förenlig med de grundläggande upphandlingsprinciperna behöver en bedömning göras i det enskilda fallet. </a:t>
            </a:r>
          </a:p>
          <a:p>
            <a:pPr algn="l"/>
            <a:endParaRPr lang="sv-SE" b="0" i="0" dirty="0">
              <a:solidFill>
                <a:srgbClr val="000000"/>
              </a:solidFill>
              <a:effectLst/>
              <a:latin typeface="IBM Plex Sans" panose="020B0503050203000203" pitchFamily="34" charset="0"/>
            </a:endParaRPr>
          </a:p>
          <a:p>
            <a:pPr algn="l"/>
            <a:r>
              <a:rPr lang="sv-SE" b="0" i="0" dirty="0">
                <a:solidFill>
                  <a:srgbClr val="000000"/>
                </a:solidFill>
                <a:effectLst/>
                <a:latin typeface="IBM Plex Sans" panose="020B0503050203000203" pitchFamily="34" charset="0"/>
              </a:rPr>
              <a:t>Bedömningen görs bland annat utifrån vad som upphandlas och vad syftet med upphandlingen är. </a:t>
            </a:r>
          </a:p>
          <a:p>
            <a:pPr algn="l"/>
            <a:endParaRPr lang="sv-SE" b="0" i="0" dirty="0">
              <a:solidFill>
                <a:srgbClr val="000000"/>
              </a:solidFill>
              <a:effectLst/>
              <a:latin typeface="IBM Plex Sans" panose="020B0503050203000203" pitchFamily="34" charset="0"/>
            </a:endParaRPr>
          </a:p>
          <a:p>
            <a:pPr algn="l"/>
            <a:r>
              <a:rPr lang="sv-SE" b="0" i="0" dirty="0">
                <a:solidFill>
                  <a:srgbClr val="000000"/>
                </a:solidFill>
                <a:effectLst/>
                <a:latin typeface="IBM Plex Sans" panose="020B0503050203000203" pitchFamily="34" charset="0"/>
              </a:rPr>
              <a:t>Principerna är </a:t>
            </a:r>
          </a:p>
          <a:p>
            <a:pPr algn="l"/>
            <a:r>
              <a:rPr lang="sv-SE" b="0" i="0" dirty="0">
                <a:solidFill>
                  <a:srgbClr val="000000"/>
                </a:solidFill>
                <a:effectLst/>
                <a:latin typeface="IBM Plex Sans" panose="020B0503050203000203" pitchFamily="34" charset="0"/>
              </a:rPr>
              <a:t>Transparens</a:t>
            </a:r>
          </a:p>
          <a:p>
            <a:pPr algn="l"/>
            <a:r>
              <a:rPr lang="sv-SE" b="0" i="0" dirty="0">
                <a:solidFill>
                  <a:srgbClr val="000000"/>
                </a:solidFill>
                <a:effectLst/>
                <a:latin typeface="IBM Plex Sans" panose="020B0503050203000203" pitchFamily="34" charset="0"/>
              </a:rPr>
              <a:t>Likabehandling</a:t>
            </a:r>
          </a:p>
          <a:p>
            <a:pPr algn="l"/>
            <a:r>
              <a:rPr lang="sv-SE" b="0" i="0" dirty="0">
                <a:solidFill>
                  <a:srgbClr val="000000"/>
                </a:solidFill>
                <a:effectLst/>
                <a:latin typeface="IBM Plex Sans" panose="020B0503050203000203" pitchFamily="34" charset="0"/>
              </a:rPr>
              <a:t>Ickediskriminering</a:t>
            </a:r>
          </a:p>
          <a:p>
            <a:pPr algn="l"/>
            <a:r>
              <a:rPr lang="sv-SE" b="0" i="0" dirty="0">
                <a:solidFill>
                  <a:srgbClr val="000000"/>
                </a:solidFill>
                <a:effectLst/>
                <a:latin typeface="IBM Plex Sans" panose="020B0503050203000203" pitchFamily="34" charset="0"/>
              </a:rPr>
              <a:t>Proportionalitet</a:t>
            </a:r>
          </a:p>
          <a:p>
            <a:pPr algn="l"/>
            <a:r>
              <a:rPr lang="sv-SE" b="0" i="0" dirty="0">
                <a:solidFill>
                  <a:srgbClr val="000000"/>
                </a:solidFill>
                <a:effectLst/>
                <a:latin typeface="IBM Plex Sans" panose="020B0503050203000203" pitchFamily="34" charset="0"/>
              </a:rPr>
              <a:t>Ömsesidigt erkännande</a:t>
            </a:r>
          </a:p>
          <a:p>
            <a:pPr algn="l"/>
            <a:endParaRPr lang="sv-SE" b="0" i="0" dirty="0">
              <a:solidFill>
                <a:srgbClr val="000000"/>
              </a:solidFill>
              <a:effectLst/>
              <a:latin typeface="IBM Plex Sans" panose="020B0503050203000203" pitchFamily="34" charset="0"/>
            </a:endParaRPr>
          </a:p>
          <a:p>
            <a:pPr algn="l"/>
            <a:r>
              <a:rPr lang="sv-SE" dirty="0"/>
              <a:t>Principerna finns med i alla delar av upphandlingsprocessen. Vi kommer titta på de mörkt gröna lite närmare då det ljus gröna principerna är viktiga men inte aktuella för upphandling </a:t>
            </a:r>
            <a:r>
              <a:rPr lang="sv-SE" dirty="0">
                <a:solidFill>
                  <a:schemeClr val="accent4">
                    <a:lumMod val="75000"/>
                  </a:schemeClr>
                </a:solidFill>
              </a:rPr>
              <a:t>av pensionsadministration och pensionsförsäkring då det inte finns några utländska aktörer. </a:t>
            </a:r>
            <a:endParaRPr lang="sv-SE" dirty="0"/>
          </a:p>
          <a:p>
            <a:pPr algn="l"/>
            <a:endParaRPr lang="sv-SE" sz="1200" dirty="0"/>
          </a:p>
          <a:p>
            <a:pPr algn="l"/>
            <a:r>
              <a:rPr lang="sv-SE" sz="1200" dirty="0"/>
              <a:t>Och de är Icke Diskriminering som </a:t>
            </a:r>
            <a:r>
              <a:rPr lang="sv-SE" dirty="0"/>
              <a:t>handlar om </a:t>
            </a:r>
            <a:r>
              <a:rPr lang="sv-SE" dirty="0">
                <a:solidFill>
                  <a:schemeClr val="accent4">
                    <a:lumMod val="75000"/>
                  </a:schemeClr>
                </a:solidFill>
              </a:rPr>
              <a:t>förbud mot diskriminering av leverantörer på grund av nationalitet</a:t>
            </a:r>
          </a:p>
          <a:p>
            <a:pPr algn="l"/>
            <a:endParaRPr lang="sv-SE" dirty="0">
              <a:solidFill>
                <a:schemeClr val="accent4">
                  <a:lumMod val="75000"/>
                </a:schemeClr>
              </a:solidFill>
            </a:endParaRPr>
          </a:p>
          <a:p>
            <a:pPr algn="l"/>
            <a:r>
              <a:rPr lang="sv-SE" sz="1200" dirty="0"/>
              <a:t>Och Ömsesidigt erkännande som h</a:t>
            </a:r>
            <a:r>
              <a:rPr lang="sv-SE" dirty="0">
                <a:solidFill>
                  <a:schemeClr val="accent4">
                    <a:lumMod val="75000"/>
                  </a:schemeClr>
                </a:solidFill>
              </a:rPr>
              <a:t>andlar om Intyg och certifikat som har utfärdats av en myndighet inom en medlemsstat </a:t>
            </a:r>
          </a:p>
          <a:p>
            <a:r>
              <a:rPr lang="sv-SE" dirty="0">
                <a:solidFill>
                  <a:schemeClr val="accent4">
                    <a:lumMod val="75000"/>
                  </a:schemeClr>
                </a:solidFill>
              </a:rPr>
              <a:t>ska gälla även i övriga EU- och EES-länder.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13</a:t>
            </a:fld>
            <a:endParaRPr lang="sv-SE"/>
          </a:p>
        </p:txBody>
      </p:sp>
    </p:spTree>
    <p:extLst>
      <p:ext uri="{BB962C8B-B14F-4D97-AF65-F5344CB8AC3E}">
        <p14:creationId xmlns:p14="http://schemas.microsoft.com/office/powerpoint/2010/main" val="279832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Transparens handlar om att en upphandling ska präglas av förutsägbarhet och transparens.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Öppenhet ska vara gällande. Syftet med transparensprincipen är att den enskilde ska kunna ha möjlighet att få upprättelse om denne blivit felaktigt behandlad. </a:t>
            </a:r>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14</a:t>
            </a:fld>
            <a:endParaRPr lang="sv-SE"/>
          </a:p>
        </p:txBody>
      </p:sp>
    </p:spTree>
    <p:extLst>
      <p:ext uri="{BB962C8B-B14F-4D97-AF65-F5344CB8AC3E}">
        <p14:creationId xmlns:p14="http://schemas.microsoft.com/office/powerpoint/2010/main" val="2555537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På upphandlingsområdet innebär transparensprincipen att leverantören ska få all nödvändig information.</a:t>
            </a:r>
          </a:p>
          <a:p>
            <a:endParaRPr lang="sv-SE" b="0" dirty="0"/>
          </a:p>
          <a:p>
            <a:r>
              <a:rPr lang="sv-SE" b="0" dirty="0"/>
              <a:t>Det gäller exempelvis vilka upphandlingar som genomförs. Det finns krav på annonsering både när upphandlingar genomförs och av resultatet av dem. </a:t>
            </a:r>
          </a:p>
          <a:p>
            <a:endParaRPr lang="sv-SE" b="0" dirty="0"/>
          </a:p>
          <a:p>
            <a:r>
              <a:rPr lang="sv-SE" b="0" dirty="0"/>
              <a:t>Leverantören ska också få reda på vilka krav som ska uppfyllas, vilka kriterier som kommer att beaktas och vad myndigheten kommer att premiera vid värderingen av anbuden. Leverantörer har en rätt att få tillgång till upphandlingsdokumenten.  </a:t>
            </a:r>
          </a:p>
          <a:p>
            <a:endParaRPr lang="sv-SE" b="0" dirty="0"/>
          </a:p>
          <a:p>
            <a:r>
              <a:rPr lang="sv-SE" b="0" dirty="0"/>
              <a:t>Anbudsgivaren ska också få reda på hur utvärderingen gått till och varför företaget inte fått uppdraget. Hur prövningen och utvärderingen av anbuden gått till ska dokumenteras och delges.</a:t>
            </a:r>
          </a:p>
          <a:p>
            <a:endParaRPr lang="sv-SE" b="1" dirty="0"/>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15</a:t>
            </a:fld>
            <a:endParaRPr lang="sv-SE"/>
          </a:p>
        </p:txBody>
      </p:sp>
    </p:spTree>
    <p:extLst>
      <p:ext uri="{BB962C8B-B14F-4D97-AF65-F5344CB8AC3E}">
        <p14:creationId xmlns:p14="http://schemas.microsoft.com/office/powerpoint/2010/main" val="771790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Likabehandling handlar om att alla leverantörer ska behandlas lika och ges samma förutsättningar. </a:t>
            </a:r>
          </a:p>
          <a:p>
            <a:endParaRPr lang="sv-SE" dirty="0"/>
          </a:p>
          <a:p>
            <a:r>
              <a:rPr lang="sv-SE" dirty="0"/>
              <a:t>Med leverantörer menas här inte bara anbudsgivare utan även företag som valt att inte lämna anbud på grund av de krav som ställts. </a:t>
            </a:r>
          </a:p>
        </p:txBody>
      </p:sp>
      <p:sp>
        <p:nvSpPr>
          <p:cNvPr id="4" name="Platshållare för bildnummer 3"/>
          <p:cNvSpPr>
            <a:spLocks noGrp="1"/>
          </p:cNvSpPr>
          <p:nvPr>
            <p:ph type="sldNum" sz="quarter" idx="5"/>
          </p:nvPr>
        </p:nvSpPr>
        <p:spPr/>
        <p:txBody>
          <a:bodyPr/>
          <a:lstStyle/>
          <a:p>
            <a:fld id="{27D4C216-B02E-4D0F-96E3-201CB291D8DD}" type="slidenum">
              <a:rPr lang="sv-SE" smtClean="0"/>
              <a:t>16</a:t>
            </a:fld>
            <a:endParaRPr lang="sv-SE"/>
          </a:p>
        </p:txBody>
      </p:sp>
    </p:spTree>
    <p:extLst>
      <p:ext uri="{BB962C8B-B14F-4D97-AF65-F5344CB8AC3E}">
        <p14:creationId xmlns:p14="http://schemas.microsoft.com/office/powerpoint/2010/main" val="11623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En upphandling får inte utformas på sätt att vissa leverantörer gynnas eller missgynnas. Exempelvis att man slår ihop produktområden så att omfattningen blir så stor att bara en viss leverantör har möjlighet att leverera. Man får inte heller kräva varor av ett visst varumärke.</a:t>
            </a:r>
          </a:p>
          <a:p>
            <a:endParaRPr lang="sv-SE" b="0" dirty="0"/>
          </a:p>
          <a:p>
            <a:r>
              <a:rPr lang="sv-SE" b="0" dirty="0"/>
              <a:t>Som nämnts har leverantörer rätt att samtidigt få tillgång till upphandlingsdokument. Det här gäller även svar på frågor och kompletteringar som görs under själva upphandlingsprocessen. Syftet är att alla ska få samma information vid samma tillfälle och därmed ges samma förutsättningar att lämna bra anbud. </a:t>
            </a:r>
          </a:p>
          <a:p>
            <a:endParaRPr lang="sv-SE" b="0" dirty="0"/>
          </a:p>
          <a:p>
            <a:r>
              <a:rPr lang="sv-SE" b="0" dirty="0"/>
              <a:t>Men hur hanterar man då att ett företag är nuvarande leverantör eller situationen om en anbudsgivare deltagit i förberedelserna, dvs under framtagandet av upphandlingsdokumenten? </a:t>
            </a:r>
          </a:p>
          <a:p>
            <a:endParaRPr lang="sv-SE" b="0" dirty="0"/>
          </a:p>
          <a:p>
            <a:r>
              <a:rPr lang="sv-SE" b="0" dirty="0"/>
              <a:t>Som myndighet är det viktigt att säkerställa att all nödvändig information framgår av upphandlingsdokumenten så att alla anbudsgivare har tillgång till den. </a:t>
            </a:r>
          </a:p>
          <a:p>
            <a:endParaRPr lang="sv-SE" b="0" dirty="0"/>
          </a:p>
          <a:p>
            <a:r>
              <a:rPr lang="sv-SE" b="0" dirty="0"/>
              <a:t>Om det finns en jävssituation eller intressekonflikt och det inte går att undvika att konkurrensen snedvrids ska anbudsgivaren uteslutas. </a:t>
            </a:r>
          </a:p>
          <a:p>
            <a:endParaRPr lang="sv-SE" b="1"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17</a:t>
            </a:fld>
            <a:endParaRPr lang="sv-SE"/>
          </a:p>
        </p:txBody>
      </p:sp>
    </p:spTree>
    <p:extLst>
      <p:ext uri="{BB962C8B-B14F-4D97-AF65-F5344CB8AC3E}">
        <p14:creationId xmlns:p14="http://schemas.microsoft.com/office/powerpoint/2010/main" val="197693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Proportionalitetsprincipen handlar om att kraven som ställs måste vara rimliga i förhållande till det som upphandlas, vara lämpliga och nödvändiga för att uppnå syftet.</a:t>
            </a:r>
          </a:p>
          <a:p>
            <a:endParaRPr lang="sv-SE" dirty="0"/>
          </a:p>
          <a:p>
            <a:r>
              <a:rPr lang="sv-SE" dirty="0"/>
              <a:t>Vid upphandlingar får inte större krav ställas, varken på leverantören eller på tjänsten, än vad som behövs. Det ska finnas ett naturligt och proportionerligt samband mellan krav och behov. </a:t>
            </a:r>
          </a:p>
          <a:p>
            <a:endParaRPr lang="sv-SE" dirty="0"/>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18</a:t>
            </a:fld>
            <a:endParaRPr lang="sv-SE"/>
          </a:p>
        </p:txBody>
      </p:sp>
    </p:spTree>
    <p:extLst>
      <p:ext uri="{BB962C8B-B14F-4D97-AF65-F5344CB8AC3E}">
        <p14:creationId xmlns:p14="http://schemas.microsoft.com/office/powerpoint/2010/main" val="3899811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Proportionalitetsprincipen finns uttryckt på flera håll i LOU. </a:t>
            </a:r>
          </a:p>
          <a:p>
            <a:endParaRPr lang="sv-SE" dirty="0"/>
          </a:p>
          <a:p>
            <a:r>
              <a:rPr lang="sv-SE" dirty="0"/>
              <a:t>Ett exempel är:  </a:t>
            </a:r>
          </a:p>
          <a:p>
            <a:r>
              <a:rPr lang="sv-SE" dirty="0"/>
              <a:t>De krav som ställs på leverantören som företag får bara avse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accent1"/>
                </a:solidFill>
              </a:rPr>
              <a:t>1. behörighet att utöva yrkesverksamhet,</a:t>
            </a:r>
            <a:br>
              <a:rPr lang="sv-SE" sz="1200" dirty="0">
                <a:solidFill>
                  <a:schemeClr val="accent1"/>
                </a:solidFill>
              </a:rPr>
            </a:br>
            <a:r>
              <a:rPr lang="sv-SE" sz="1200" dirty="0">
                <a:solidFill>
                  <a:schemeClr val="accent1"/>
                </a:solidFill>
              </a:rPr>
              <a:t>2. ekonomisk och finansiell ställning, </a:t>
            </a:r>
            <a:r>
              <a:rPr lang="sv-SE" sz="1200" i="1" dirty="0">
                <a:solidFill>
                  <a:schemeClr val="accent1"/>
                </a:solidFill>
              </a:rPr>
              <a:t>eller</a:t>
            </a:r>
            <a:br>
              <a:rPr lang="sv-SE" sz="1200" dirty="0">
                <a:solidFill>
                  <a:schemeClr val="accent1"/>
                </a:solidFill>
              </a:rPr>
            </a:br>
            <a:r>
              <a:rPr lang="sv-SE" sz="1200" dirty="0">
                <a:solidFill>
                  <a:schemeClr val="accent1"/>
                </a:solidFill>
              </a:rPr>
              <a:t>3. teknisk och yrkesmässig kapacitet.</a:t>
            </a:r>
          </a:p>
          <a:p>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står också uttryckligen att </a:t>
            </a:r>
            <a:r>
              <a:rPr lang="sv-SE" i="1" dirty="0"/>
              <a:t>”Alla krav ska ha anknytning till det som ska anskaffas och stå i proportion till detta. Kraven kan uttryckas som minimikrav på förmåga.”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19</a:t>
            </a:fld>
            <a:endParaRPr lang="sv-SE"/>
          </a:p>
        </p:txBody>
      </p:sp>
    </p:spTree>
    <p:extLst>
      <p:ext uri="{BB962C8B-B14F-4D97-AF65-F5344CB8AC3E}">
        <p14:creationId xmlns:p14="http://schemas.microsoft.com/office/powerpoint/2010/main" val="201427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Men jag tänkte att vi ska börja med att prata om Konkurrensverket och deras roll </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Konkurrensverket är tillsynsmyndighet för den offentliga upphandlingen.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Konkurrensverket arbetar för en effektiv offentlig upphandling och med en aktiv, tydlig och </a:t>
            </a:r>
            <a:r>
              <a:rPr lang="sv-SE" sz="1200" b="0" i="0" kern="1200" dirty="0" err="1">
                <a:solidFill>
                  <a:schemeClr val="tx1"/>
                </a:solidFill>
                <a:effectLst/>
                <a:latin typeface="+mn-lt"/>
                <a:ea typeface="+mn-ea"/>
                <a:cs typeface="+mn-cs"/>
              </a:rPr>
              <a:t>tranparent</a:t>
            </a:r>
            <a:r>
              <a:rPr lang="sv-SE" sz="1200" b="0" i="0" kern="1200" dirty="0">
                <a:solidFill>
                  <a:schemeClr val="tx1"/>
                </a:solidFill>
                <a:effectLst/>
                <a:latin typeface="+mn-lt"/>
                <a:ea typeface="+mn-ea"/>
                <a:cs typeface="+mn-cs"/>
              </a:rPr>
              <a:t> tillsyn ska de bidra till effektiva och korrekta upphandlingar.</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Konkurrensverket utreder och informerar om lagarna kring offentlig upphandling.  </a:t>
            </a:r>
          </a:p>
          <a:p>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2</a:t>
            </a:fld>
            <a:endParaRPr lang="sv-SE"/>
          </a:p>
        </p:txBody>
      </p:sp>
    </p:spTree>
    <p:extLst>
      <p:ext uri="{BB962C8B-B14F-4D97-AF65-F5344CB8AC3E}">
        <p14:creationId xmlns:p14="http://schemas.microsoft.com/office/powerpoint/2010/main" val="1415151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000000"/>
                </a:solidFill>
                <a:effectLst/>
                <a:latin typeface="IBM Plex Sans" panose="020B0503050203000203" pitchFamily="34" charset="0"/>
              </a:rPr>
              <a:t>Då har vi gått igenom lagen och de grundläggande principerna </a:t>
            </a:r>
          </a:p>
          <a:p>
            <a:pPr algn="l"/>
            <a:endParaRPr lang="sv-SE" b="0" i="0" dirty="0">
              <a:solidFill>
                <a:srgbClr val="000000"/>
              </a:solidFill>
              <a:effectLst/>
              <a:latin typeface="IBM Plex Sans" panose="020B0503050203000203" pitchFamily="34" charset="0"/>
            </a:endParaRPr>
          </a:p>
          <a:p>
            <a:pPr algn="l"/>
            <a:r>
              <a:rPr lang="sv-SE" b="0" i="0" dirty="0">
                <a:solidFill>
                  <a:srgbClr val="000000"/>
                </a:solidFill>
                <a:effectLst/>
                <a:latin typeface="IBM Plex Sans" panose="020B0503050203000203" pitchFamily="34" charset="0"/>
              </a:rPr>
              <a:t>Transparens</a:t>
            </a:r>
          </a:p>
          <a:p>
            <a:pPr algn="l"/>
            <a:r>
              <a:rPr lang="sv-SE" b="0" i="0" dirty="0">
                <a:solidFill>
                  <a:srgbClr val="000000"/>
                </a:solidFill>
                <a:effectLst/>
                <a:latin typeface="IBM Plex Sans" panose="020B0503050203000203" pitchFamily="34" charset="0"/>
              </a:rPr>
              <a:t>Likabehandling</a:t>
            </a:r>
          </a:p>
          <a:p>
            <a:pPr algn="l"/>
            <a:r>
              <a:rPr lang="sv-SE" b="0" i="0" dirty="0">
                <a:solidFill>
                  <a:srgbClr val="000000"/>
                </a:solidFill>
                <a:effectLst/>
                <a:latin typeface="IBM Plex Sans" panose="020B0503050203000203" pitchFamily="34" charset="0"/>
              </a:rPr>
              <a:t>Ickediskriminering</a:t>
            </a:r>
          </a:p>
          <a:p>
            <a:pPr algn="l"/>
            <a:r>
              <a:rPr lang="sv-SE" b="0" i="0" dirty="0">
                <a:solidFill>
                  <a:srgbClr val="000000"/>
                </a:solidFill>
                <a:effectLst/>
                <a:latin typeface="IBM Plex Sans" panose="020B0503050203000203" pitchFamily="34" charset="0"/>
              </a:rPr>
              <a:t>Proportionalitet</a:t>
            </a:r>
          </a:p>
          <a:p>
            <a:pPr algn="l"/>
            <a:r>
              <a:rPr lang="sv-SE" b="0" i="0" dirty="0">
                <a:solidFill>
                  <a:srgbClr val="000000"/>
                </a:solidFill>
                <a:effectLst/>
                <a:latin typeface="IBM Plex Sans" panose="020B0503050203000203" pitchFamily="34" charset="0"/>
              </a:rPr>
              <a:t>Ömsesidigt erkännande</a:t>
            </a:r>
          </a:p>
          <a:p>
            <a:pPr algn="l"/>
            <a:endParaRPr lang="sv-SE" b="0" i="0" dirty="0">
              <a:solidFill>
                <a:srgbClr val="000000"/>
              </a:solidFill>
              <a:effectLst/>
              <a:latin typeface="IBM Plex Sans" panose="020B0503050203000203" pitchFamily="34" charset="0"/>
            </a:endParaRPr>
          </a:p>
          <a:p>
            <a:pPr algn="l"/>
            <a:r>
              <a:rPr lang="sv-SE" b="0" i="0" dirty="0">
                <a:solidFill>
                  <a:srgbClr val="000000"/>
                </a:solidFill>
                <a:effectLst/>
                <a:latin typeface="IBM Plex Sans" panose="020B0503050203000203" pitchFamily="34" charset="0"/>
              </a:rPr>
              <a:t>Då ska vi gå in på upphandlingsprocessen.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20</a:t>
            </a:fld>
            <a:endParaRPr lang="sv-SE"/>
          </a:p>
        </p:txBody>
      </p:sp>
    </p:spTree>
    <p:extLst>
      <p:ext uri="{BB962C8B-B14F-4D97-AF65-F5344CB8AC3E}">
        <p14:creationId xmlns:p14="http://schemas.microsoft.com/office/powerpoint/2010/main" val="781051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en upphandling sker görs det normalt enligt en upphandlingsprocess man kan säga att den består av 3 olika faser förberedelsefasen som sker innan upphandling och sedan genomförande fasen som pågår under tiden när upphandlingen är under annonsering och sista fasen handlar om tiden efter tilldelning och när avtalet ska realiseras</a:t>
            </a:r>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21</a:t>
            </a:fld>
            <a:endParaRPr lang="sv-SE" dirty="0"/>
          </a:p>
        </p:txBody>
      </p:sp>
    </p:spTree>
    <p:extLst>
      <p:ext uri="{BB962C8B-B14F-4D97-AF65-F5344CB8AC3E}">
        <p14:creationId xmlns:p14="http://schemas.microsoft.com/office/powerpoint/2010/main" val="1208324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första delen är planera det här är en viktig del i förberedelsen då upphandlaren sätter samman en arbetsgrupp med personer från verksamheten som har kompetens inom det området som ska upphandlas. Arbetsgruppen deltar under hela upphandlingsprocessen. </a:t>
            </a:r>
          </a:p>
          <a:p>
            <a:endParaRPr lang="sv-SE" dirty="0"/>
          </a:p>
          <a:p>
            <a:r>
              <a:rPr lang="sv-SE" dirty="0"/>
              <a:t>Ekonomi, HR och </a:t>
            </a:r>
            <a:r>
              <a:rPr lang="sv-SE" dirty="0" err="1"/>
              <a:t>löne</a:t>
            </a:r>
            <a:r>
              <a:rPr lang="sv-SE" dirty="0"/>
              <a:t>/pensionshandläggare är oftast givna resurser men det kan vara bra även ta med IT och Hållbarhetsstrateg i planeringen. </a:t>
            </a:r>
          </a:p>
          <a:p>
            <a:endParaRPr lang="sv-SE" dirty="0"/>
          </a:p>
          <a:p>
            <a:r>
              <a:rPr lang="sv-SE" dirty="0"/>
              <a:t>Upphandlaren behöver även göra en tids och aktivitetsplan </a:t>
            </a:r>
          </a:p>
          <a:p>
            <a:endParaRPr lang="sv-SE" dirty="0"/>
          </a:p>
          <a:p>
            <a:r>
              <a:rPr lang="sv-SE" dirty="0"/>
              <a:t>En upphandling tar tid och kostar pengar därför kan det vara bra att samarbeta med andra organisationer. </a:t>
            </a:r>
          </a:p>
          <a:p>
            <a:r>
              <a:rPr lang="sv-SE" dirty="0"/>
              <a:t>Det finns kommuner och regioner som går samman och upphandlar gemensamt. </a:t>
            </a:r>
          </a:p>
          <a:p>
            <a:r>
              <a:rPr lang="sv-SE" dirty="0"/>
              <a:t>De går också att välja att avropa från Addas Ramavtal Pension 2019.</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22</a:t>
            </a:fld>
            <a:endParaRPr lang="sv-SE"/>
          </a:p>
        </p:txBody>
      </p:sp>
    </p:spTree>
    <p:extLst>
      <p:ext uri="{BB962C8B-B14F-4D97-AF65-F5344CB8AC3E}">
        <p14:creationId xmlns:p14="http://schemas.microsoft.com/office/powerpoint/2010/main" val="2430300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viktigt att göra en behovsanalys vilket behov finns hos verksamheten. </a:t>
            </a:r>
          </a:p>
          <a:p>
            <a:endParaRPr lang="sv-SE" dirty="0"/>
          </a:p>
          <a:p>
            <a:r>
              <a:rPr lang="sv-SE" dirty="0"/>
              <a:t>Man behöver ha koll på marknaden vilka leverantörer finns och vad erbjuder de, här kan man bjuda in till en RFI eller leverantörspresentation. En RFI står för </a:t>
            </a:r>
            <a:r>
              <a:rPr lang="sv-SE" dirty="0" err="1"/>
              <a:t>Request</a:t>
            </a:r>
            <a:r>
              <a:rPr lang="sv-SE" dirty="0"/>
              <a:t> for information då begärs att få en skriftlig information. </a:t>
            </a:r>
          </a:p>
          <a:p>
            <a:endParaRPr lang="sv-SE" dirty="0"/>
          </a:p>
          <a:p>
            <a:r>
              <a:rPr lang="sv-SE" dirty="0"/>
              <a:t>En leverantörspresentation då brukar de bjuda in oss leverantörerna som får komma och presentera sig för att visa systemet och visa våra tjänster.</a:t>
            </a:r>
          </a:p>
          <a:p>
            <a:endParaRPr lang="sv-SE" dirty="0"/>
          </a:p>
          <a:p>
            <a:r>
              <a:rPr lang="sv-SE" dirty="0"/>
              <a:t>De är också viktigt att upphandlaren tittar på vilka risker som kan finnas inom det området som ska upphandlas och vilket förfarandesätt som ska användas och vilket typ av avtal som ska tecknas.</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23</a:t>
            </a:fld>
            <a:endParaRPr lang="sv-SE"/>
          </a:p>
        </p:txBody>
      </p:sp>
    </p:spTree>
    <p:extLst>
      <p:ext uri="{BB962C8B-B14F-4D97-AF65-F5344CB8AC3E}">
        <p14:creationId xmlns:p14="http://schemas.microsoft.com/office/powerpoint/2010/main" val="2590033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dirty="0">
                <a:effectLst/>
              </a:rPr>
              <a:t>För att veta vilket regelverk och förfarande som ska användas måste man beräkna upphandlingens värde och det görs genom att man </a:t>
            </a:r>
          </a:p>
          <a:p>
            <a:pPr algn="l"/>
            <a:endParaRPr lang="sv-SE" sz="1200" b="0" i="0" dirty="0">
              <a:effectLst/>
            </a:endParaRPr>
          </a:p>
          <a:p>
            <a:pPr algn="l"/>
            <a:r>
              <a:rPr lang="sv-SE" sz="1200" b="0" i="0" dirty="0">
                <a:effectLst/>
              </a:rPr>
              <a:t>Uppskattar det totala belopp som ska betalas i upphandlingen. </a:t>
            </a:r>
          </a:p>
          <a:p>
            <a:pPr algn="l"/>
            <a:r>
              <a:rPr lang="sv-SE" sz="1200" b="0" i="0" dirty="0">
                <a:effectLst/>
              </a:rPr>
              <a:t>Om det finns options- eller förlängningsklausuler i upphandlingen ska även de räknas in i värdet. </a:t>
            </a:r>
          </a:p>
          <a:p>
            <a:pPr algn="l"/>
            <a:r>
              <a:rPr lang="sv-SE" sz="1200" b="0" i="0" dirty="0">
                <a:effectLst/>
              </a:rPr>
              <a:t>Alla upphandlingar av liknande kontrakt som har upphandlats under de föregående tolv månaderna eller kommer att upphandlas under de kommande tolv månaderna ska också räknas in.</a:t>
            </a:r>
          </a:p>
          <a:p>
            <a:endParaRPr lang="sv-SE" dirty="0"/>
          </a:p>
          <a:p>
            <a:r>
              <a:rPr lang="sv-SE" dirty="0"/>
              <a:t>Och utifrån upphandlingens värde bestäms sedan vilket regelverk som ska användas.  </a:t>
            </a:r>
          </a:p>
          <a:p>
            <a:endParaRPr lang="sv-SE" dirty="0"/>
          </a:p>
          <a:p>
            <a:r>
              <a:rPr lang="sv-SE" dirty="0"/>
              <a:t>När det gäller upphandling av försäkring så är det premien som ska utgöra värdet av upphandlingen. Så när försäkring ingår så skulle jag säga att det alltid blir en direktivstyrd upphandling. </a:t>
            </a:r>
          </a:p>
        </p:txBody>
      </p:sp>
      <p:sp>
        <p:nvSpPr>
          <p:cNvPr id="4" name="Platshållare för bildnummer 3"/>
          <p:cNvSpPr>
            <a:spLocks noGrp="1"/>
          </p:cNvSpPr>
          <p:nvPr>
            <p:ph type="sldNum" sz="quarter" idx="5"/>
          </p:nvPr>
        </p:nvSpPr>
        <p:spPr/>
        <p:txBody>
          <a:bodyPr/>
          <a:lstStyle/>
          <a:p>
            <a:fld id="{27D4C216-B02E-4D0F-96E3-201CB291D8DD}" type="slidenum">
              <a:rPr lang="sv-SE" smtClean="0"/>
              <a:t>24</a:t>
            </a:fld>
            <a:endParaRPr lang="sv-SE"/>
          </a:p>
        </p:txBody>
      </p:sp>
    </p:spTree>
    <p:extLst>
      <p:ext uri="{BB962C8B-B14F-4D97-AF65-F5344CB8AC3E}">
        <p14:creationId xmlns:p14="http://schemas.microsoft.com/office/powerpoint/2010/main" val="3545925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Och en Direktivstyrd upphandling även kallad ”EU-upphandling” ska användas när värdet överstiger tröskelvärdet. De olika förfaranden som finns för EU upphandlingar är: </a:t>
            </a:r>
          </a:p>
          <a:p>
            <a:pPr marL="342900" indent="-342900">
              <a:buFont typeface="+mj-lt"/>
              <a:buAutoNum type="arabicPeriod"/>
            </a:pPr>
            <a:r>
              <a:rPr lang="sv-SE" dirty="0"/>
              <a:t>Öppet förfarande  - </a:t>
            </a:r>
            <a:r>
              <a:rPr lang="sv-SE" b="0" i="0" dirty="0">
                <a:solidFill>
                  <a:srgbClr val="000000"/>
                </a:solidFill>
                <a:effectLst/>
                <a:latin typeface="Arial" panose="020B0604020202020204" pitchFamily="34" charset="0"/>
              </a:rPr>
              <a:t>Vid ett öppet förfarande får alla leverantörer lämna anbud </a:t>
            </a:r>
            <a:endParaRPr lang="sv-SE" dirty="0"/>
          </a:p>
          <a:p>
            <a:pPr marL="342900" indent="-342900">
              <a:buFont typeface="+mj-lt"/>
              <a:buAutoNum type="arabicPeriod"/>
            </a:pPr>
            <a:r>
              <a:rPr lang="sv-SE" dirty="0"/>
              <a:t>Selektivt förfarande - </a:t>
            </a:r>
            <a:r>
              <a:rPr lang="sv-SE" b="0" i="0" dirty="0">
                <a:solidFill>
                  <a:srgbClr val="000000"/>
                </a:solidFill>
                <a:effectLst/>
                <a:latin typeface="Arial" panose="020B0604020202020204" pitchFamily="34" charset="0"/>
              </a:rPr>
              <a:t> Vid ett selektivt förfarande får alla leverantörer ansöka om att få delta genom att lämna de uppgifter som den upphandlande myndigheten begärt för urvalet. Sedan bjuds de leverantörer som anbudsgivaren valt in för att lämna anbud.</a:t>
            </a:r>
            <a:endParaRPr lang="sv-SE" dirty="0"/>
          </a:p>
          <a:p>
            <a:pPr marL="0" indent="0">
              <a:buFont typeface="+mj-lt"/>
              <a:buNone/>
            </a:pPr>
            <a:endParaRPr lang="sv-SE" dirty="0"/>
          </a:p>
          <a:p>
            <a:pPr marL="0" indent="0">
              <a:buFont typeface="+mj-lt"/>
              <a:buNone/>
            </a:pPr>
            <a:r>
              <a:rPr lang="sv-SE" dirty="0"/>
              <a:t>För vår tjänster upphandling av pensionsadministration och försäkringslösningar så är det öppet förfarande som används. </a:t>
            </a:r>
          </a:p>
          <a:p>
            <a:pPr marL="0" indent="0">
              <a:buFont typeface="+mj-lt"/>
              <a:buNone/>
            </a:pPr>
            <a:endParaRPr lang="sv-SE" dirty="0"/>
          </a:p>
          <a:p>
            <a:pPr marL="0" indent="0">
              <a:buFont typeface="+mj-lt"/>
              <a:buNone/>
            </a:pPr>
            <a:r>
              <a:rPr lang="sv-SE" dirty="0"/>
              <a:t>Tröskelvärdet för när Direktivstyrd upphandling ska användas är from 1 januari 2022:  2.2 miljoner</a:t>
            </a:r>
          </a:p>
          <a:p>
            <a:pPr marL="0" indent="0">
              <a:buFont typeface="+mj-lt"/>
              <a:buNone/>
            </a:pPr>
            <a:endParaRPr lang="sv-SE" dirty="0"/>
          </a:p>
          <a:p>
            <a:pPr marL="0" indent="0">
              <a:buFont typeface="+mj-lt"/>
              <a:buNone/>
            </a:pPr>
            <a:r>
              <a:rPr lang="sv-SE" dirty="0"/>
              <a:t>Det finns fler förfarandesätt som får användas vid speciella fall som finns beskrivet i Lagen. </a:t>
            </a:r>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25</a:t>
            </a:fld>
            <a:endParaRPr lang="sv-SE"/>
          </a:p>
        </p:txBody>
      </p:sp>
    </p:spTree>
    <p:extLst>
      <p:ext uri="{BB962C8B-B14F-4D97-AF65-F5344CB8AC3E}">
        <p14:creationId xmlns:p14="http://schemas.microsoft.com/office/powerpoint/2010/main" val="4259681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värdet inte uppgår till tröskelvärdet 2.2 miljoner kr ska </a:t>
            </a:r>
            <a:r>
              <a:rPr lang="sv-SE" b="1" dirty="0"/>
              <a:t>Icke- direktivstyrd upphandling även kallat</a:t>
            </a:r>
            <a:r>
              <a:rPr lang="sv-SE" dirty="0"/>
              <a:t> nationella upphandlingarna användas och tidigare fanns det reglerat vilket förfarandesätt man skulle använda men from 1 februari 2022 har dessa tagits bort och nu ska den upphandlande myndigheten i upphandlingsunderlaget beskriva hur upphandlingen kommer gå till </a:t>
            </a:r>
          </a:p>
          <a:p>
            <a:endParaRPr lang="sv-SE" dirty="0"/>
          </a:p>
          <a:p>
            <a:pPr algn="l"/>
            <a:r>
              <a:rPr lang="sv-SE" b="0" i="0" dirty="0">
                <a:solidFill>
                  <a:srgbClr val="000000"/>
                </a:solidFill>
                <a:effectLst/>
                <a:latin typeface="IBM Plex Sans" panose="020B0503050203000203" pitchFamily="34" charset="0"/>
              </a:rPr>
              <a:t>syfte med förändringarna är att göra regelverket enklare, både vad gäller utformning och innehåll. </a:t>
            </a:r>
          </a:p>
          <a:p>
            <a:pPr algn="l"/>
            <a:endParaRPr lang="sv-SE" b="0" i="0" dirty="0">
              <a:solidFill>
                <a:srgbClr val="000000"/>
              </a:solidFill>
              <a:effectLst/>
              <a:latin typeface="IBM Plex Sans" panose="020B0503050203000203" pitchFamily="34" charset="0"/>
            </a:endParaRPr>
          </a:p>
          <a:p>
            <a:pPr algn="l"/>
            <a:r>
              <a:rPr lang="sv-SE" b="0" i="0" dirty="0">
                <a:solidFill>
                  <a:srgbClr val="000000"/>
                </a:solidFill>
                <a:effectLst/>
                <a:latin typeface="IBM Plex Sans" panose="020B0503050203000203" pitchFamily="34" charset="0"/>
              </a:rPr>
              <a:t>I övrigt lämnar regelverket ett stort utrymme åt de upphandlande organisationerna att själva utforma varje upphandling.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26</a:t>
            </a:fld>
            <a:endParaRPr lang="sv-SE"/>
          </a:p>
        </p:txBody>
      </p:sp>
    </p:spTree>
    <p:extLst>
      <p:ext uri="{BB962C8B-B14F-4D97-AF65-F5344CB8AC3E}">
        <p14:creationId xmlns:p14="http://schemas.microsoft.com/office/powerpoint/2010/main" val="3684296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Om upphandlingens värde går under direktupphandlings gränsen kan direktupphandling göras och det får användas</a:t>
            </a:r>
          </a:p>
          <a:p>
            <a:endParaRPr lang="sv-SE" b="1" dirty="0"/>
          </a:p>
          <a:p>
            <a:endParaRPr lang="sv-SE" b="1" dirty="0"/>
          </a:p>
          <a:p>
            <a:pPr marL="342900" indent="-342900">
              <a:lnSpc>
                <a:spcPct val="150000"/>
              </a:lnSpc>
              <a:buFont typeface="+mj-lt"/>
              <a:buAutoNum type="arabicPeriod"/>
            </a:pPr>
            <a:r>
              <a:rPr lang="sv-SE" dirty="0">
                <a:solidFill>
                  <a:schemeClr val="accent1"/>
                </a:solidFill>
              </a:rPr>
              <a:t>Vid lågt värde, </a:t>
            </a:r>
          </a:p>
          <a:p>
            <a:pPr marL="342900" indent="-342900">
              <a:lnSpc>
                <a:spcPct val="150000"/>
              </a:lnSpc>
              <a:buFont typeface="+mj-lt"/>
              <a:buAutoNum type="arabicPeriod"/>
            </a:pPr>
            <a:r>
              <a:rPr lang="sv-SE" dirty="0">
                <a:solidFill>
                  <a:schemeClr val="accent1"/>
                </a:solidFill>
              </a:rPr>
              <a:t>Då myndigheten Inte fått några anbud när man upphandlat enligt vanliga regler</a:t>
            </a:r>
          </a:p>
          <a:p>
            <a:pPr marL="342900" indent="-342900">
              <a:lnSpc>
                <a:spcPct val="150000"/>
              </a:lnSpc>
              <a:buFont typeface="+mj-lt"/>
              <a:buAutoNum type="arabicPeriod"/>
            </a:pPr>
            <a:r>
              <a:rPr lang="sv-SE" dirty="0">
                <a:solidFill>
                  <a:schemeClr val="accent1"/>
                </a:solidFill>
              </a:rPr>
              <a:t>Om det bara finns bara en leverantör pga. ensamrätt, konstnärliga eller tekniska skäl</a:t>
            </a:r>
          </a:p>
          <a:p>
            <a:pPr marL="342900" indent="-342900">
              <a:lnSpc>
                <a:spcPct val="150000"/>
              </a:lnSpc>
              <a:buFont typeface="+mj-lt"/>
              <a:buAutoNum type="arabicPeriod"/>
            </a:pPr>
            <a:r>
              <a:rPr lang="sv-SE" dirty="0">
                <a:solidFill>
                  <a:schemeClr val="accent1"/>
                </a:solidFill>
              </a:rPr>
              <a:t>Vid synnerlig brådska och köpet är absolut nödvändigt. Brådskan får inte bero på myndigheten. I ett nyligen avgjort rättsfall ansågs att det var fråga om synnerlig brådska när Folkhälsomyndigheten behövde upphandla nya provtagningsstationer och hemleveranser pga. Corona.</a:t>
            </a:r>
          </a:p>
          <a:p>
            <a:pPr marL="342900" indent="-342900">
              <a:lnSpc>
                <a:spcPct val="150000"/>
              </a:lnSpc>
              <a:buFont typeface="+mj-lt"/>
              <a:buAutoNum type="arabicPeriod"/>
            </a:pPr>
            <a:r>
              <a:rPr lang="sv-SE" dirty="0">
                <a:solidFill>
                  <a:schemeClr val="accent1"/>
                </a:solidFill>
              </a:rPr>
              <a:t>Om det finns synnerliga skäl.</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accent1"/>
                </a:solidFill>
              </a:rPr>
              <a:t>Direktupphandlingsgränsen är from 1 februari 2022 700 000 kr tidigare var direktupphandlingsgränsen baserat på tröskelvärdet men det här ändrats nu from 1 februari till ett bestämt belopp istället. </a:t>
            </a:r>
          </a:p>
          <a:p>
            <a:endParaRPr lang="sv-SE" b="1" dirty="0"/>
          </a:p>
          <a:p>
            <a:endParaRPr lang="sv-SE" dirty="0"/>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27</a:t>
            </a:fld>
            <a:endParaRPr lang="sv-SE"/>
          </a:p>
        </p:txBody>
      </p:sp>
    </p:spTree>
    <p:extLst>
      <p:ext uri="{BB962C8B-B14F-4D97-AF65-F5344CB8AC3E}">
        <p14:creationId xmlns:p14="http://schemas.microsoft.com/office/powerpoint/2010/main" val="665523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Nästa del av processen är att ta fram upphandlingsunderlaget och annonsera</a:t>
            </a:r>
          </a:p>
          <a:p>
            <a:endParaRPr lang="sv-SE" dirty="0"/>
          </a:p>
          <a:p>
            <a:r>
              <a:rPr lang="sv-SE" dirty="0"/>
              <a:t>Under annonseringstid måste upphandlaren kunna</a:t>
            </a:r>
          </a:p>
          <a:p>
            <a:endParaRPr lang="sv-SE" dirty="0"/>
          </a:p>
          <a:p>
            <a:r>
              <a:rPr lang="sv-SE" dirty="0"/>
              <a:t>Svara på frågor</a:t>
            </a:r>
          </a:p>
          <a:p>
            <a:r>
              <a:rPr lang="sv-SE" sz="1200" b="0" i="0" kern="1200" dirty="0">
                <a:solidFill>
                  <a:schemeClr val="tx1"/>
                </a:solidFill>
                <a:effectLst/>
                <a:latin typeface="+mn-lt"/>
                <a:ea typeface="+mn-ea"/>
                <a:cs typeface="+mn-cs"/>
              </a:rPr>
              <a:t>Leverantörerna har alltid möjlighet att ställa frågor om upphandlingen och få svar inom en viss tid.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Svaren ska lämnas skriftligen till alla leverantörer som deltar i upphandlingen.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Alla leverantörer måste få samma information vid samma tidpunkt oavsett vem som begärt de kompletterande upplysningarna.</a:t>
            </a:r>
            <a:endParaRPr lang="sv-SE" dirty="0"/>
          </a:p>
          <a:p>
            <a:endParaRPr lang="sv-SE" dirty="0"/>
          </a:p>
          <a:p>
            <a:r>
              <a:rPr lang="sv-SE" dirty="0"/>
              <a:t>Annonseringstid</a:t>
            </a:r>
          </a:p>
          <a:p>
            <a:r>
              <a:rPr lang="sv-SE" sz="1200" b="0" i="0" kern="1200" dirty="0">
                <a:solidFill>
                  <a:schemeClr val="tx1"/>
                </a:solidFill>
                <a:effectLst/>
                <a:latin typeface="+mn-lt"/>
                <a:ea typeface="+mn-ea"/>
                <a:cs typeface="+mn-cs"/>
              </a:rPr>
              <a:t>I upphandlingslagstiftningen finns olika tidsfrister för annonseringstiden</a:t>
            </a:r>
          </a:p>
          <a:p>
            <a:r>
              <a:rPr lang="sv-SE" sz="1200" b="0" i="0" kern="1200" dirty="0">
                <a:solidFill>
                  <a:schemeClr val="tx1"/>
                </a:solidFill>
                <a:effectLst/>
                <a:latin typeface="+mn-lt"/>
                <a:ea typeface="+mn-ea"/>
                <a:cs typeface="+mn-cs"/>
              </a:rPr>
              <a:t>Dessa är så kallade minimifrister och anger de kortast tillåtna tidsfristerna som kan användas när annonsering sker. </a:t>
            </a:r>
          </a:p>
          <a:p>
            <a:r>
              <a:rPr lang="sv-SE" sz="1200" b="0" i="0" kern="1200" dirty="0">
                <a:solidFill>
                  <a:schemeClr val="tx1"/>
                </a:solidFill>
                <a:effectLst/>
                <a:latin typeface="+mn-lt"/>
                <a:ea typeface="+mn-ea"/>
                <a:cs typeface="+mn-cs"/>
              </a:rPr>
              <a:t>Tidsfristerna skiljer sig åt mellan olika förfaranden och de olika upphandlingslagarna.</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För Direktivstyrda upphandling med öppet förfarande är det minst 30 dagar och för icke Direktiv styrd upphandling ska annonseringstiden vara skälig tid. </a:t>
            </a:r>
          </a:p>
          <a:p>
            <a:endParaRPr lang="sv-SE" dirty="0"/>
          </a:p>
          <a:p>
            <a:r>
              <a:rPr lang="sv-SE" dirty="0"/>
              <a:t>Ändringar i upphandlingsunderlaget</a:t>
            </a:r>
          </a:p>
          <a:p>
            <a:r>
              <a:rPr lang="sv-SE" sz="1200" b="0" i="0" kern="1200" dirty="0">
                <a:solidFill>
                  <a:schemeClr val="tx1"/>
                </a:solidFill>
                <a:effectLst/>
                <a:latin typeface="+mn-lt"/>
                <a:ea typeface="+mn-ea"/>
                <a:cs typeface="+mn-cs"/>
              </a:rPr>
              <a:t>Om man gör väsentliga ändringar i upphandlingsdokumenten efter att upphandlingen har annonserats ska annonseringstiden förlängas.</a:t>
            </a:r>
          </a:p>
          <a:p>
            <a:r>
              <a:rPr lang="sv-SE" sz="1200" b="0" i="0" kern="1200" dirty="0">
                <a:solidFill>
                  <a:schemeClr val="tx1"/>
                </a:solidFill>
                <a:effectLst/>
                <a:latin typeface="+mn-lt"/>
                <a:ea typeface="+mn-ea"/>
                <a:cs typeface="+mn-cs"/>
              </a:rPr>
              <a:t>För att alla leverantörer ska kunna få kännedom om den nya eller kompletterande information som behövs. Om ändringarna är så stora att upphandlingens karaktär ändras så ska upphandlingen avbrytas och göras om. Tex om man ska ändra förfarandesätt. </a:t>
            </a:r>
            <a:endParaRPr lang="sv-SE" dirty="0"/>
          </a:p>
          <a:p>
            <a:r>
              <a:rPr lang="sv-SE" dirty="0"/>
              <a:t> </a:t>
            </a:r>
          </a:p>
        </p:txBody>
      </p:sp>
      <p:sp>
        <p:nvSpPr>
          <p:cNvPr id="4" name="Platshållare för bildnummer 3"/>
          <p:cNvSpPr>
            <a:spLocks noGrp="1"/>
          </p:cNvSpPr>
          <p:nvPr>
            <p:ph type="sldNum" sz="quarter" idx="5"/>
          </p:nvPr>
        </p:nvSpPr>
        <p:spPr/>
        <p:txBody>
          <a:bodyPr/>
          <a:lstStyle/>
          <a:p>
            <a:fld id="{27D4C216-B02E-4D0F-96E3-201CB291D8DD}" type="slidenum">
              <a:rPr lang="sv-SE" smtClean="0"/>
              <a:t>28</a:t>
            </a:fld>
            <a:endParaRPr lang="sv-SE"/>
          </a:p>
        </p:txBody>
      </p:sp>
    </p:spTree>
    <p:extLst>
      <p:ext uri="{BB962C8B-B14F-4D97-AF65-F5344CB8AC3E}">
        <p14:creationId xmlns:p14="http://schemas.microsoft.com/office/powerpoint/2010/main" val="3210915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När anbudstiden gått ut är det dags att öppna och utvärdera de anbud som kommit in och tilldela</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anbudsgivare ska få besked samtidigt och få reda på vem som vunnit och skälen till 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ska också meddelas när avtalsspärren går ut. Avtalsspärren innebär att från det att alla anbudsgivare meddelats om tilldelningsbeslutet måste det gå 10 dagar innan avtal tecknas.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Under denna tid ska anbudsgivarna ha möjlighet att sätta sig in i tilldelningsbeslutet och om man anser att något fel begåtts ansöka om överprövning av upphandlingen hos förvaltningsrätten.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vi anser att något blivit fel brukar vi alltid börja med att kontakta upphandlaren och informera om felet för ge dem möjligheten att korrigera felaktigheten. Ibland kan det vara att vi upptäcker fel som skett men det är inget som kommer påverka tilldelningen då brukar vi låta det vara.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Och vi är ganska förskonade med överprövningar utan vi brukar lösa felaktigheterna innan det går så långt att vi behöver överpröva.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Efter avtalsspärren, de10 dagarna kan inte upphandlingen längre överprövas.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sz="1200" b="0" i="0" kern="1200" dirty="0">
                <a:solidFill>
                  <a:schemeClr val="tx1"/>
                </a:solidFill>
                <a:effectLst/>
                <a:latin typeface="+mn-lt"/>
                <a:ea typeface="+mn-ea"/>
                <a:cs typeface="+mn-cs"/>
              </a:rPr>
              <a:t>Avtalsspärren gäller inte vid direktupphandling och vad gäller avrop från vissa typer av ramavtal kan myndigheten själva bestämma om de vill tillämpa avtalsspärr eller inte.</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Sedan är det dags att teckna avtal och det finns två varianter på avtal Ramavtal/kontrakt. </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29</a:t>
            </a:fld>
            <a:endParaRPr lang="sv-SE"/>
          </a:p>
        </p:txBody>
      </p:sp>
    </p:spTree>
    <p:extLst>
      <p:ext uri="{BB962C8B-B14F-4D97-AF65-F5344CB8AC3E}">
        <p14:creationId xmlns:p14="http://schemas.microsoft.com/office/powerpoint/2010/main" val="274656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Upphandlingsmyndigheten de har i uppdrag av regeringen att ge stöd genom att utveckla och förmedla kunskap, verktyg och metoder för offentlig upphandling. </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IBM Plex Sans" panose="020B0503050203000203" pitchFamily="34" charset="0"/>
              </a:rPr>
              <a:t>Från och med 1 januari 2021 ansvarar upphandlingsmyndigheten för den statistikdatabas där uppgifter från alla annonser om upphandling samlas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000"/>
              </a:solidFill>
              <a:effectLst/>
              <a:latin typeface="IBM Plex Sans" panose="020B050305020300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Upphandlingsmyndigheten har även som uppgift att genomföra och följa upp den Nationella upphandlingsstrategin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3</a:t>
            </a:fld>
            <a:endParaRPr lang="sv-SE"/>
          </a:p>
        </p:txBody>
      </p:sp>
    </p:spTree>
    <p:extLst>
      <p:ext uri="{BB962C8B-B14F-4D97-AF65-F5344CB8AC3E}">
        <p14:creationId xmlns:p14="http://schemas.microsoft.com/office/powerpoint/2010/main" val="4233475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Ramavtal används när en myndighet vet att den kommer att behöva köpa en viss typ av vara eller tjänst många gånger under en tidsperiod, men inte exakt hur många, och myndigheten vill undvika att behöva upphandla vid varje tillfälle.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Ett ramavtal som tecknas vid EU upphandling får max vara 4 år och vid en nationell upphandling får avtalstiden vara längre förutsatt att värdet på upphandlingen inte överstiger tröskelvärdet.</a:t>
            </a:r>
          </a:p>
          <a:p>
            <a:endParaRPr lang="sv-SE" sz="1200" dirty="0"/>
          </a:p>
          <a:p>
            <a:r>
              <a:rPr lang="sv-SE" sz="1200" dirty="0"/>
              <a:t>Om man tecknar ramavtal med flera leverantörer måste det framgå hur avropen kommer att gå till. </a:t>
            </a:r>
          </a:p>
          <a:p>
            <a:r>
              <a:rPr lang="sv-SE" sz="1200" dirty="0"/>
              <a:t>Vid rangordning måste myndigheten alltid vända sig till den som står först på listan och därefter i turordning. </a:t>
            </a:r>
          </a:p>
          <a:p>
            <a:r>
              <a:rPr lang="sv-SE" sz="1200" dirty="0"/>
              <a:t>Eller ska avropen göras genom förnyad konkurrensutsättning? I så fall ska det anges i ramavtalet vilka kriterier som får användas vid utvärderingen av anbuden. Och här har vi ett ramavtal Pension 2019 med Adda Inköpscentral där avropsberättigade myndigheter kan göra en förnyad konkurrensutsättning. </a:t>
            </a:r>
          </a:p>
          <a:p>
            <a:endParaRPr lang="sv-SE" sz="1200" dirty="0"/>
          </a:p>
          <a:p>
            <a:r>
              <a:rPr lang="sv-SE" sz="1200" dirty="0"/>
              <a:t>Här är det viktigt att tänka på att de som gör avrop från ett ramavtal tex Pension 2019 inte kan teckna ett nytt ramavtal utan då är det kontrakt som ska tecknas. Och kontraktet får inte väsentligt avvika från ramavtalet.</a:t>
            </a:r>
          </a:p>
          <a:p>
            <a:endParaRPr lang="sv-SE" sz="1200" dirty="0"/>
          </a:p>
          <a:p>
            <a:r>
              <a:rPr lang="sv-SE" sz="1200" dirty="0"/>
              <a:t>Av Coopservice-domen framgår det att det måste anges ett tak för hur stor volym som kommer att köpas in och det har sedan utvecklats i Simonsen &amp; </a:t>
            </a:r>
            <a:r>
              <a:rPr lang="sv-SE" sz="1200" dirty="0" err="1"/>
              <a:t>Weel</a:t>
            </a:r>
            <a:r>
              <a:rPr lang="sv-SE" sz="1200" dirty="0"/>
              <a:t> domen 2021 då </a:t>
            </a:r>
            <a:r>
              <a:rPr lang="sv-SE" b="0" i="0" dirty="0">
                <a:solidFill>
                  <a:srgbClr val="000000"/>
                </a:solidFill>
                <a:effectLst/>
                <a:latin typeface="IBM Plex Sans" panose="020B0503050203000203" pitchFamily="34" charset="0"/>
              </a:rPr>
              <a:t>EU-domstolen meddelade att det ska anges uppskattad kvantitet och/eller uppskattat värde samt den största kvantitet och/eller det högsta värdet för de varor som ska levereras enligt ett ramavtal, och att ramavtalet inte längre har några verkningar när gränsvärde har nåtts.</a:t>
            </a:r>
          </a:p>
          <a:p>
            <a:endParaRPr lang="sv-SE" sz="1200" dirty="0"/>
          </a:p>
          <a:p>
            <a:r>
              <a:rPr lang="sv-SE" sz="1200" dirty="0"/>
              <a:t>Ramavtal får bara ändras i vissa angivna situationer. En situation är då det finns en ändringsklausul i avtalet som klart, exakt och entydigt beskriver under vilka förutsättningar den kan användas och anger omfattningen och arten av ändringarna som kan komma att göras. Vanligt förekommande är prisjusteringsvillkor med en tillåtelse att en gång per år ändra priset i enlighet med ett visst index. </a:t>
            </a:r>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30</a:t>
            </a:fld>
            <a:endParaRPr lang="sv-SE"/>
          </a:p>
        </p:txBody>
      </p:sp>
    </p:spTree>
    <p:extLst>
      <p:ext uri="{BB962C8B-B14F-4D97-AF65-F5344CB8AC3E}">
        <p14:creationId xmlns:p14="http://schemas.microsoft.com/office/powerpoint/2010/main" val="320115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kontrakt menas </a:t>
            </a:r>
            <a:r>
              <a:rPr lang="sv-SE" sz="1200" kern="1200" dirty="0">
                <a:solidFill>
                  <a:schemeClr val="tx1"/>
                </a:solidFill>
                <a:effectLst/>
                <a:latin typeface="+mn-lt"/>
                <a:ea typeface="+mn-ea"/>
                <a:cs typeface="+mn-cs"/>
              </a:rPr>
              <a:t>ett skriftligt avtal med ekonomiska villkor som ingås mellan en eller flera upphandlande myndigheter och en eller flera leverantörer</a:t>
            </a:r>
          </a:p>
          <a:p>
            <a:endParaRPr lang="sv-SE" dirty="0"/>
          </a:p>
          <a:p>
            <a:r>
              <a:rPr lang="sv-SE" dirty="0"/>
              <a:t>Offentliga kontrakt måste konkurrensutsättas regelbundet. Det är alltså inte tillåtet att ha tillsvidareavtal. </a:t>
            </a:r>
          </a:p>
          <a:p>
            <a:endParaRPr lang="sv-SE" dirty="0"/>
          </a:p>
          <a:p>
            <a:r>
              <a:rPr lang="sv-SE" dirty="0"/>
              <a:t>Det finns inga bestämmelser som anger någon tydlig gräns för avtalstiden, men den ska vara skälig eller rimlig i förhållande till det som upphandlats. </a:t>
            </a:r>
          </a:p>
          <a:p>
            <a:endParaRPr lang="sv-SE" dirty="0"/>
          </a:p>
          <a:p>
            <a:r>
              <a:rPr lang="sv-SE" dirty="0"/>
              <a:t>Vi har kontrakt som längst tecknats på 11 år.</a:t>
            </a:r>
          </a:p>
          <a:p>
            <a:endParaRPr lang="sv-SE" dirty="0"/>
          </a:p>
          <a:p>
            <a:r>
              <a:rPr lang="sv-SE" dirty="0"/>
              <a:t>Ändringar av kontrakt får göras i samma situationer som för ramavtal. </a:t>
            </a:r>
          </a:p>
          <a:p>
            <a:endParaRPr lang="sv-SE" dirty="0"/>
          </a:p>
          <a:p>
            <a:r>
              <a:rPr lang="sv-SE" dirty="0"/>
              <a:t>Och i både ramavtal och kontrakt ska det framgå hur avtalsuppföljningen ska går till.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31</a:t>
            </a:fld>
            <a:endParaRPr lang="sv-SE"/>
          </a:p>
        </p:txBody>
      </p:sp>
    </p:spTree>
    <p:extLst>
      <p:ext uri="{BB962C8B-B14F-4D97-AF65-F5344CB8AC3E}">
        <p14:creationId xmlns:p14="http://schemas.microsoft.com/office/powerpoint/2010/main" val="1706701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 då har vi väldigt övergripande gått igenom lagen om offentlig upphandling, de grundläggande principerna och upphandlingsprocessen.  </a:t>
            </a:r>
          </a:p>
        </p:txBody>
      </p:sp>
      <p:sp>
        <p:nvSpPr>
          <p:cNvPr id="4" name="Platshållare för bildnummer 3"/>
          <p:cNvSpPr>
            <a:spLocks noGrp="1"/>
          </p:cNvSpPr>
          <p:nvPr>
            <p:ph type="sldNum" sz="quarter" idx="5"/>
          </p:nvPr>
        </p:nvSpPr>
        <p:spPr/>
        <p:txBody>
          <a:bodyPr/>
          <a:lstStyle/>
          <a:p>
            <a:fld id="{27D4C216-B02E-4D0F-96E3-201CB291D8DD}" type="slidenum">
              <a:rPr lang="sv-SE" smtClean="0"/>
              <a:t>32</a:t>
            </a:fld>
            <a:endParaRPr lang="sv-SE"/>
          </a:p>
        </p:txBody>
      </p:sp>
    </p:spTree>
    <p:extLst>
      <p:ext uri="{BB962C8B-B14F-4D97-AF65-F5344CB8AC3E}">
        <p14:creationId xmlns:p14="http://schemas.microsoft.com/office/powerpoint/2010/main" val="10011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Den nationell upphandlingsstrategi har regeringen tagit fram för att utveckla de offentliga upphandlingarna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Den innehåller tips och råd om hur upphandlande myndigheter kan arbeta för att utveckla sitt strategiska arbete med offentliga inköp.</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Strategin vänder sig främst till de statliga myndigheterna men ska också fungera som ett stöd för kommuner och regioner.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Strategin innehåller sju inriktningsmål som syftar till att lyfta det offentliga inköpen till en strategisk nivå.</a:t>
            </a:r>
          </a:p>
          <a:p>
            <a:r>
              <a:rPr lang="sv-SE" sz="1200" b="0" i="0" kern="1200" dirty="0">
                <a:solidFill>
                  <a:schemeClr val="tx1"/>
                </a:solidFill>
                <a:effectLst/>
                <a:latin typeface="+mn-lt"/>
                <a:ea typeface="+mn-ea"/>
                <a:cs typeface="+mn-cs"/>
              </a:rPr>
              <a:t>Det första inriktningsmålet, Offentlig upphandling som strategiskt verktyg för en god affär, är det övergripande målet. Övriga sex mål beskriver vilka delar som behöver ingå för att de offentliga inköpen ska bidra till att utveckla den offentliga verksamheten.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Och för er som tar på er uppdrag att hjälpa kommuner, regioner och kommunala bolag med upphandling så kan det vara bra att ha koll på och följa upphandlingsstrategin ni hittar den på upphandlingsmyndighetens hemsida.</a:t>
            </a:r>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4</a:t>
            </a:fld>
            <a:endParaRPr lang="sv-SE"/>
          </a:p>
        </p:txBody>
      </p:sp>
    </p:spTree>
    <p:extLst>
      <p:ext uri="{BB962C8B-B14F-4D97-AF65-F5344CB8AC3E}">
        <p14:creationId xmlns:p14="http://schemas.microsoft.com/office/powerpoint/2010/main" val="266261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Lagen om offentlig upphandling, LOU, Den kom till i samband med att Sverige blev medlem i EU. Lagen bygger på ett av de EU-direktiv som finns på upphandlingsområdet. Syftet är att upprätta en sund och öppen konkurrens som ska leda till ett effektiv utnyttjande av skattebetalarnas pengar. Upphandlingar ska genomföras affärsmässigt och utan ovidkommande hänsyn.</a:t>
            </a:r>
          </a:p>
          <a:p>
            <a:endParaRPr lang="sv-SE" dirty="0"/>
          </a:p>
          <a:p>
            <a:r>
              <a:rPr lang="sv-SE" dirty="0"/>
              <a:t>EU-rätten saknar i princip förarbeten.</a:t>
            </a:r>
          </a:p>
          <a:p>
            <a:endParaRPr lang="sv-SE" dirty="0"/>
          </a:p>
          <a:p>
            <a:r>
              <a:rPr lang="sv-SE" dirty="0"/>
              <a:t>Direktiven är ramverk som behöver fyllas ut, förtydligas och kompletteras med föreskrifter. </a:t>
            </a:r>
          </a:p>
          <a:p>
            <a:endParaRPr lang="sv-SE" dirty="0"/>
          </a:p>
          <a:p>
            <a:r>
              <a:rPr lang="sv-SE" dirty="0"/>
              <a:t>EU-domstolen har därför fått en betydande roll med ensamrätt att slutligen tolka EU-rätten. EU-rätten, inklusive EU-domstolens tolkning av den, har företräde framför svensk rätt.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EU-direktivet omfattar bara upphandlingar över ett visst värde, det så kallade tröskelvärdet, och inte heller vissa hälso- och sjukvårdstjänster. I Sverige har vi valt att ändå </a:t>
            </a:r>
            <a:r>
              <a:rPr lang="sv-SE" dirty="0" err="1"/>
              <a:t>lagreglera</a:t>
            </a:r>
            <a:r>
              <a:rPr lang="sv-SE" dirty="0"/>
              <a:t> dessa typer av upphandlingar.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Tröskelvärdet bestäms vartannat år och är olika beroende på om det är statlig eller kommunal myndighet som upphandlar och om det handlar om varor/tjänster eller entreprenader. </a:t>
            </a:r>
          </a:p>
        </p:txBody>
      </p:sp>
      <p:sp>
        <p:nvSpPr>
          <p:cNvPr id="4" name="Platshållare för bildnummer 3"/>
          <p:cNvSpPr>
            <a:spLocks noGrp="1"/>
          </p:cNvSpPr>
          <p:nvPr>
            <p:ph type="sldNum" sz="quarter" idx="5"/>
          </p:nvPr>
        </p:nvSpPr>
        <p:spPr/>
        <p:txBody>
          <a:bodyPr/>
          <a:lstStyle/>
          <a:p>
            <a:fld id="{27D4C216-B02E-4D0F-96E3-201CB291D8DD}" type="slidenum">
              <a:rPr lang="sv-SE" smtClean="0"/>
              <a:t>5</a:t>
            </a:fld>
            <a:endParaRPr lang="sv-SE"/>
          </a:p>
        </p:txBody>
      </p:sp>
    </p:spTree>
    <p:extLst>
      <p:ext uri="{BB962C8B-B14F-4D97-AF65-F5344CB8AC3E}">
        <p14:creationId xmlns:p14="http://schemas.microsoft.com/office/powerpoint/2010/main" val="418697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LOU är bara en av flera lagar på upphandlingsområdet. Vi har</a:t>
            </a:r>
          </a:p>
          <a:p>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Lag om upphandling inom områdena vatten, energi, transporter och posttjänster – eller LUF som den kallas från sitt tidigare namn lag om upphandling inom försörjningssektorn.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Vi har också LUFS ,lag om upphandling inom försvars- och säkerhetssektorn, där man genomför så kallade SUA-upphandlingar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LUK – Lag om upphandling av koncessioner.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Och till sist LOV – Lag om valfrihet, där avtal tecknas med alla företag som uppfyller vissa krav och där brukarna själva väljer vilket företag som anlitas. Typexempel är hemtjänst.</a:t>
            </a:r>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6</a:t>
            </a:fld>
            <a:endParaRPr lang="sv-SE"/>
          </a:p>
        </p:txBody>
      </p:sp>
    </p:spTree>
    <p:extLst>
      <p:ext uri="{BB962C8B-B14F-4D97-AF65-F5344CB8AC3E}">
        <p14:creationId xmlns:p14="http://schemas.microsoft.com/office/powerpoint/2010/main" val="2124287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LOU har gått från att omfatta 7 kapitel till att nu ha hela 22 kapitel. Bestämmelserna har genom åren successivt blivit mer och mer detaljerade. </a:t>
            </a:r>
          </a:p>
          <a:p>
            <a:endParaRPr lang="sv-SE" dirty="0"/>
          </a:p>
          <a:p>
            <a:r>
              <a:rPr lang="sv-SE" dirty="0"/>
              <a:t>För att förenkla förståelsen för strukturen har vi här valt att ge kapitlen olika färg:</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7</a:t>
            </a:fld>
            <a:endParaRPr lang="sv-SE"/>
          </a:p>
        </p:txBody>
      </p:sp>
    </p:spTree>
    <p:extLst>
      <p:ext uri="{BB962C8B-B14F-4D97-AF65-F5344CB8AC3E}">
        <p14:creationId xmlns:p14="http://schemas.microsoft.com/office/powerpoint/2010/main" val="161400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a:t>
            </a:r>
            <a:r>
              <a:rPr lang="sv-SE" dirty="0">
                <a:solidFill>
                  <a:schemeClr val="accent2"/>
                </a:solidFill>
              </a:rPr>
              <a:t>mörkt gröna </a:t>
            </a:r>
            <a:r>
              <a:rPr lang="sv-SE" dirty="0"/>
              <a:t>kapitlen 1 – 9 används främst under den förberedande fasen.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hittar ni bestämmelser om när lagen ska användas och inte, definitioner av olika begrepp och de grundläggande principerna.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också bestämmelser om hur man beräknar ett kontrakts värde, vilka förfaranden som finns och hur man ska gå tillväga vid olika förfaranden.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finns också regler för ramavtal och vilka krav som får ställas på de varor och tjänster som köps in. </a:t>
            </a:r>
          </a:p>
          <a:p>
            <a:endParaRPr lang="sv-SE" dirty="0"/>
          </a:p>
        </p:txBody>
      </p:sp>
      <p:sp>
        <p:nvSpPr>
          <p:cNvPr id="4" name="Platshållare för bildnummer 3"/>
          <p:cNvSpPr>
            <a:spLocks noGrp="1"/>
          </p:cNvSpPr>
          <p:nvPr>
            <p:ph type="sldNum" sz="quarter" idx="5"/>
          </p:nvPr>
        </p:nvSpPr>
        <p:spPr/>
        <p:txBody>
          <a:bodyPr/>
          <a:lstStyle/>
          <a:p>
            <a:fld id="{27D4C216-B02E-4D0F-96E3-201CB291D8DD}" type="slidenum">
              <a:rPr lang="sv-SE" smtClean="0"/>
              <a:t>8</a:t>
            </a:fld>
            <a:endParaRPr lang="sv-SE"/>
          </a:p>
        </p:txBody>
      </p:sp>
    </p:spTree>
    <p:extLst>
      <p:ext uri="{BB962C8B-B14F-4D97-AF65-F5344CB8AC3E}">
        <p14:creationId xmlns:p14="http://schemas.microsoft.com/office/powerpoint/2010/main" val="278567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kapitel 10 – 16 och 18 finns bestämmelser som ska följas under själva genomförandet av upphandlingen.  </a:t>
            </a:r>
          </a:p>
          <a:p>
            <a:endParaRPr lang="sv-SE" dirty="0"/>
          </a:p>
          <a:p>
            <a:r>
              <a:rPr lang="sv-SE" dirty="0"/>
              <a:t>Här framgår var annonsering av upphandlingar ska göras och i detalj vilken information som ska finnas med i annonsen. </a:t>
            </a:r>
          </a:p>
          <a:p>
            <a:endParaRPr lang="sv-SE" dirty="0"/>
          </a:p>
          <a:p>
            <a:r>
              <a:rPr lang="sv-SE" dirty="0"/>
              <a:t>För olika förfaranden gäller olika tidsfrister för hur lång annonseringstiden ska vara, dvs den tid som minst måste löpa från annonseringstillfället till dess att anbuden ska vara inlämnande. </a:t>
            </a:r>
          </a:p>
          <a:p>
            <a:endParaRPr lang="sv-SE" dirty="0"/>
          </a:p>
          <a:p>
            <a:r>
              <a:rPr lang="sv-SE" dirty="0"/>
              <a:t>Alla potentiella leverantörer ska få tillgång till all dokumentation samtidigt och elektroniskt. Och senast 6 dagar innan anbuden ska vara inlämnande måste frågor besvaras. Efter det ska leverantörerna kunna räkna med att inga förändringar sker eller någon ny information lämnas. </a:t>
            </a:r>
          </a:p>
          <a:p>
            <a:endParaRPr lang="sv-SE" dirty="0"/>
          </a:p>
          <a:p>
            <a:r>
              <a:rPr lang="sv-SE" dirty="0"/>
              <a:t>Det finns situationer angivna då myndigheten måste utesluta en anbudsgivare och så finns det situationer där myndigheten får utesluta en anbudsgivare. </a:t>
            </a:r>
          </a:p>
          <a:p>
            <a:endParaRPr lang="sv-SE" dirty="0"/>
          </a:p>
          <a:p>
            <a:r>
              <a:rPr lang="sv-SE" dirty="0"/>
              <a:t>Det finns också detaljerade bestämmelser om vilka krav som får ställas på leverantören som företag och också vilka bevis som myndigheterna kan begära in. </a:t>
            </a:r>
          </a:p>
          <a:p>
            <a:endParaRPr lang="sv-SE" dirty="0"/>
          </a:p>
          <a:p>
            <a:r>
              <a:rPr lang="sv-SE" dirty="0"/>
              <a:t>En stor skillnad mellan offentliga och privata inköp är att offentliga myndigheter i förväg måste tydligt beskriva hur de kommer att utvärdera anbuden. Detta beskrivs detaljerat i 16 kapitlet. </a:t>
            </a:r>
          </a:p>
        </p:txBody>
      </p:sp>
      <p:sp>
        <p:nvSpPr>
          <p:cNvPr id="4" name="Platshållare för bildnummer 3"/>
          <p:cNvSpPr>
            <a:spLocks noGrp="1"/>
          </p:cNvSpPr>
          <p:nvPr>
            <p:ph type="sldNum" sz="quarter" idx="5"/>
          </p:nvPr>
        </p:nvSpPr>
        <p:spPr/>
        <p:txBody>
          <a:bodyPr/>
          <a:lstStyle/>
          <a:p>
            <a:fld id="{27D4C216-B02E-4D0F-96E3-201CB291D8DD}" type="slidenum">
              <a:rPr lang="sv-SE" smtClean="0"/>
              <a:t>9</a:t>
            </a:fld>
            <a:endParaRPr lang="sv-SE"/>
          </a:p>
        </p:txBody>
      </p:sp>
    </p:spTree>
    <p:extLst>
      <p:ext uri="{BB962C8B-B14F-4D97-AF65-F5344CB8AC3E}">
        <p14:creationId xmlns:p14="http://schemas.microsoft.com/office/powerpoint/2010/main" val="3514838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fast bakgrund)">
    <p:bg>
      <p:bgPr>
        <a:solidFill>
          <a:schemeClr val="bg2"/>
        </a:solidFill>
        <a:effectLst/>
      </p:bgPr>
    </p:bg>
    <p:spTree>
      <p:nvGrpSpPr>
        <p:cNvPr id="1" name=""/>
        <p:cNvGrpSpPr/>
        <p:nvPr/>
      </p:nvGrpSpPr>
      <p:grpSpPr>
        <a:xfrm>
          <a:off x="0" y="0"/>
          <a:ext cx="0" cy="0"/>
          <a:chOff x="0" y="0"/>
          <a:chExt cx="0" cy="0"/>
        </a:xfrm>
      </p:grpSpPr>
      <p:pic>
        <p:nvPicPr>
          <p:cNvPr id="11" name="Bildobjekt 10" descr="En bild som visar ritning&#10;&#10;Automatiskt genererad beskrivning">
            <a:extLst>
              <a:ext uri="{FF2B5EF4-FFF2-40B4-BE49-F238E27FC236}">
                <a16:creationId xmlns:a16="http://schemas.microsoft.com/office/drawing/2014/main" id="{0E265AA0-7D16-4940-BB49-FE13EE85F7FA}"/>
              </a:ext>
            </a:extLst>
          </p:cNvPr>
          <p:cNvPicPr>
            <a:picLocks noChangeAspect="1"/>
          </p:cNvPicPr>
          <p:nvPr userDrawn="1"/>
        </p:nvPicPr>
        <p:blipFill>
          <a:blip r:embed="rId2"/>
          <a:stretch>
            <a:fillRect/>
          </a:stretch>
        </p:blipFill>
        <p:spPr>
          <a:xfrm>
            <a:off x="-4653" y="-7089"/>
            <a:ext cx="9156843" cy="5155200"/>
          </a:xfrm>
          <a:prstGeom prst="rect">
            <a:avLst/>
          </a:prstGeom>
        </p:spPr>
      </p:pic>
      <p:grpSp>
        <p:nvGrpSpPr>
          <p:cNvPr id="7" name="Group 4">
            <a:extLst>
              <a:ext uri="{FF2B5EF4-FFF2-40B4-BE49-F238E27FC236}">
                <a16:creationId xmlns:a16="http://schemas.microsoft.com/office/drawing/2014/main" id="{2FF88D3D-C26A-4914-B0FC-9640B2DA53B9}"/>
              </a:ext>
            </a:extLst>
          </p:cNvPr>
          <p:cNvGrpSpPr>
            <a:grpSpLocks noChangeAspect="1"/>
          </p:cNvGrpSpPr>
          <p:nvPr userDrawn="1"/>
        </p:nvGrpSpPr>
        <p:grpSpPr bwMode="auto">
          <a:xfrm>
            <a:off x="3289842" y="2213396"/>
            <a:ext cx="2580157" cy="716708"/>
            <a:chOff x="181" y="183"/>
            <a:chExt cx="306" cy="85"/>
          </a:xfrm>
        </p:grpSpPr>
        <p:sp>
          <p:nvSpPr>
            <p:cNvPr id="8" name="AutoShape 3">
              <a:extLst>
                <a:ext uri="{FF2B5EF4-FFF2-40B4-BE49-F238E27FC236}">
                  <a16:creationId xmlns:a16="http://schemas.microsoft.com/office/drawing/2014/main" id="{9329CD9B-43EE-4569-9335-1EF60C6ED2E0}"/>
                </a:ext>
              </a:extLst>
            </p:cNvPr>
            <p:cNvSpPr>
              <a:spLocks noChangeAspect="1" noChangeArrowheads="1" noTextEdit="1"/>
            </p:cNvSpPr>
            <p:nvPr userDrawn="1"/>
          </p:nvSpPr>
          <p:spPr bwMode="auto">
            <a:xfrm>
              <a:off x="181" y="183"/>
              <a:ext cx="30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5">
              <a:extLst>
                <a:ext uri="{FF2B5EF4-FFF2-40B4-BE49-F238E27FC236}">
                  <a16:creationId xmlns:a16="http://schemas.microsoft.com/office/drawing/2014/main" id="{E57A65DF-4245-4AE4-B57C-CDAC5FF0695C}"/>
                </a:ext>
              </a:extLst>
            </p:cNvPr>
            <p:cNvSpPr>
              <a:spLocks noEditPoints="1"/>
            </p:cNvSpPr>
            <p:nvPr userDrawn="1"/>
          </p:nvSpPr>
          <p:spPr bwMode="auto">
            <a:xfrm>
              <a:off x="181" y="183"/>
              <a:ext cx="306" cy="85"/>
            </a:xfrm>
            <a:custGeom>
              <a:avLst/>
              <a:gdLst>
                <a:gd name="T0" fmla="*/ 1543 w 1816"/>
                <a:gd name="T1" fmla="*/ 128 h 508"/>
                <a:gd name="T2" fmla="*/ 1469 w 1816"/>
                <a:gd name="T3" fmla="*/ 302 h 508"/>
                <a:gd name="T4" fmla="*/ 1449 w 1816"/>
                <a:gd name="T5" fmla="*/ 486 h 508"/>
                <a:gd name="T6" fmla="*/ 1412 w 1816"/>
                <a:gd name="T7" fmla="*/ 439 h 508"/>
                <a:gd name="T8" fmla="*/ 1635 w 1816"/>
                <a:gd name="T9" fmla="*/ 343 h 508"/>
                <a:gd name="T10" fmla="*/ 1637 w 1816"/>
                <a:gd name="T11" fmla="*/ 456 h 508"/>
                <a:gd name="T12" fmla="*/ 1816 w 1816"/>
                <a:gd name="T13" fmla="*/ 486 h 508"/>
                <a:gd name="T14" fmla="*/ 1763 w 1816"/>
                <a:gd name="T15" fmla="*/ 418 h 508"/>
                <a:gd name="T16" fmla="*/ 1502 w 1816"/>
                <a:gd name="T17" fmla="*/ 27 h 508"/>
                <a:gd name="T18" fmla="*/ 1520 w 1816"/>
                <a:gd name="T19" fmla="*/ 77 h 508"/>
                <a:gd name="T20" fmla="*/ 1321 w 1816"/>
                <a:gd name="T21" fmla="*/ 456 h 508"/>
                <a:gd name="T22" fmla="*/ 1140 w 1816"/>
                <a:gd name="T23" fmla="*/ 299 h 508"/>
                <a:gd name="T24" fmla="*/ 1188 w 1816"/>
                <a:gd name="T25" fmla="*/ 67 h 508"/>
                <a:gd name="T26" fmla="*/ 1184 w 1816"/>
                <a:gd name="T27" fmla="*/ 299 h 508"/>
                <a:gd name="T28" fmla="*/ 1020 w 1816"/>
                <a:gd name="T29" fmla="*/ 486 h 508"/>
                <a:gd name="T30" fmla="*/ 1177 w 1816"/>
                <a:gd name="T31" fmla="*/ 456 h 508"/>
                <a:gd name="T32" fmla="*/ 1140 w 1816"/>
                <a:gd name="T33" fmla="*/ 336 h 508"/>
                <a:gd name="T34" fmla="*/ 1405 w 1816"/>
                <a:gd name="T35" fmla="*/ 182 h 508"/>
                <a:gd name="T36" fmla="*/ 1020 w 1816"/>
                <a:gd name="T37" fmla="*/ 27 h 508"/>
                <a:gd name="T38" fmla="*/ 1057 w 1816"/>
                <a:gd name="T39" fmla="*/ 100 h 508"/>
                <a:gd name="T40" fmla="*/ 1020 w 1816"/>
                <a:gd name="T41" fmla="*/ 456 h 508"/>
                <a:gd name="T42" fmla="*/ 559 w 1816"/>
                <a:gd name="T43" fmla="*/ 486 h 508"/>
                <a:gd name="T44" fmla="*/ 717 w 1816"/>
                <a:gd name="T45" fmla="*/ 456 h 508"/>
                <a:gd name="T46" fmla="*/ 680 w 1816"/>
                <a:gd name="T47" fmla="*/ 359 h 508"/>
                <a:gd name="T48" fmla="*/ 883 w 1816"/>
                <a:gd name="T49" fmla="*/ 486 h 508"/>
                <a:gd name="T50" fmla="*/ 991 w 1816"/>
                <a:gd name="T51" fmla="*/ 456 h 508"/>
                <a:gd name="T52" fmla="*/ 813 w 1816"/>
                <a:gd name="T53" fmla="*/ 209 h 508"/>
                <a:gd name="T54" fmla="*/ 995 w 1816"/>
                <a:gd name="T55" fmla="*/ 57 h 508"/>
                <a:gd name="T56" fmla="*/ 838 w 1816"/>
                <a:gd name="T57" fmla="*/ 27 h 508"/>
                <a:gd name="T58" fmla="*/ 876 w 1816"/>
                <a:gd name="T59" fmla="*/ 74 h 508"/>
                <a:gd name="T60" fmla="*/ 680 w 1816"/>
                <a:gd name="T61" fmla="*/ 74 h 508"/>
                <a:gd name="T62" fmla="*/ 717 w 1816"/>
                <a:gd name="T63" fmla="*/ 27 h 508"/>
                <a:gd name="T64" fmla="*/ 559 w 1816"/>
                <a:gd name="T65" fmla="*/ 57 h 508"/>
                <a:gd name="T66" fmla="*/ 596 w 1816"/>
                <a:gd name="T67" fmla="*/ 439 h 508"/>
                <a:gd name="T68" fmla="*/ 559 w 1816"/>
                <a:gd name="T69" fmla="*/ 486 h 508"/>
                <a:gd name="T70" fmla="*/ 378 w 1816"/>
                <a:gd name="T71" fmla="*/ 250 h 508"/>
                <a:gd name="T72" fmla="*/ 126 w 1816"/>
                <a:gd name="T73" fmla="*/ 234 h 508"/>
                <a:gd name="T74" fmla="*/ 253 w 1816"/>
                <a:gd name="T75" fmla="*/ 38 h 508"/>
                <a:gd name="T76" fmla="*/ 376 w 1816"/>
                <a:gd name="T77" fmla="*/ 264 h 508"/>
                <a:gd name="T78" fmla="*/ 349 w 1816"/>
                <a:gd name="T79" fmla="*/ 336 h 508"/>
                <a:gd name="T80" fmla="*/ 409 w 1816"/>
                <a:gd name="T81" fmla="*/ 403 h 508"/>
                <a:gd name="T82" fmla="*/ 259 w 1816"/>
                <a:gd name="T83" fmla="*/ 234 h 508"/>
                <a:gd name="T84" fmla="*/ 253 w 1816"/>
                <a:gd name="T85" fmla="*/ 158 h 508"/>
                <a:gd name="T86" fmla="*/ 322 w 1816"/>
                <a:gd name="T87" fmla="*/ 305 h 508"/>
                <a:gd name="T88" fmla="*/ 126 w 1816"/>
                <a:gd name="T89" fmla="*/ 428 h 508"/>
                <a:gd name="T90" fmla="*/ 380 w 1816"/>
                <a:gd name="T91" fmla="*/ 428 h 508"/>
                <a:gd name="T92" fmla="*/ 96 w 1816"/>
                <a:gd name="T93" fmla="*/ 403 h 508"/>
                <a:gd name="T94" fmla="*/ 212 w 1816"/>
                <a:gd name="T95" fmla="*/ 271 h 508"/>
                <a:gd name="T96" fmla="*/ 253 w 1816"/>
                <a:gd name="T97" fmla="*/ 508 h 508"/>
                <a:gd name="T98" fmla="*/ 253 w 1816"/>
                <a:gd name="T99" fmla="*/ 0 h 508"/>
                <a:gd name="T100" fmla="*/ 253 w 1816"/>
                <a:gd name="T10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508">
                  <a:moveTo>
                    <a:pt x="1469" y="302"/>
                  </a:moveTo>
                  <a:cubicBezTo>
                    <a:pt x="1543" y="128"/>
                    <a:pt x="1543" y="128"/>
                    <a:pt x="1543" y="128"/>
                  </a:cubicBezTo>
                  <a:cubicBezTo>
                    <a:pt x="1617" y="302"/>
                    <a:pt x="1617" y="302"/>
                    <a:pt x="1617" y="302"/>
                  </a:cubicBezTo>
                  <a:lnTo>
                    <a:pt x="1469" y="302"/>
                  </a:lnTo>
                  <a:close/>
                  <a:moveTo>
                    <a:pt x="1321" y="486"/>
                  </a:moveTo>
                  <a:cubicBezTo>
                    <a:pt x="1449" y="486"/>
                    <a:pt x="1449" y="486"/>
                    <a:pt x="1449" y="486"/>
                  </a:cubicBezTo>
                  <a:cubicBezTo>
                    <a:pt x="1449" y="456"/>
                    <a:pt x="1449" y="456"/>
                    <a:pt x="1449" y="456"/>
                  </a:cubicBezTo>
                  <a:cubicBezTo>
                    <a:pt x="1412" y="439"/>
                    <a:pt x="1412" y="439"/>
                    <a:pt x="1412" y="439"/>
                  </a:cubicBezTo>
                  <a:cubicBezTo>
                    <a:pt x="1452" y="343"/>
                    <a:pt x="1452" y="343"/>
                    <a:pt x="1452" y="343"/>
                  </a:cubicBezTo>
                  <a:cubicBezTo>
                    <a:pt x="1635" y="343"/>
                    <a:pt x="1635" y="343"/>
                    <a:pt x="1635" y="343"/>
                  </a:cubicBezTo>
                  <a:cubicBezTo>
                    <a:pt x="1676" y="439"/>
                    <a:pt x="1676" y="439"/>
                    <a:pt x="1676" y="439"/>
                  </a:cubicBezTo>
                  <a:cubicBezTo>
                    <a:pt x="1637" y="456"/>
                    <a:pt x="1637" y="456"/>
                    <a:pt x="1637" y="456"/>
                  </a:cubicBezTo>
                  <a:cubicBezTo>
                    <a:pt x="1637" y="486"/>
                    <a:pt x="1637" y="486"/>
                    <a:pt x="1637" y="486"/>
                  </a:cubicBezTo>
                  <a:cubicBezTo>
                    <a:pt x="1816" y="486"/>
                    <a:pt x="1816" y="486"/>
                    <a:pt x="1816" y="486"/>
                  </a:cubicBezTo>
                  <a:cubicBezTo>
                    <a:pt x="1816" y="456"/>
                    <a:pt x="1816" y="456"/>
                    <a:pt x="1816" y="456"/>
                  </a:cubicBezTo>
                  <a:cubicBezTo>
                    <a:pt x="1788" y="451"/>
                    <a:pt x="1773" y="442"/>
                    <a:pt x="1763" y="418"/>
                  </a:cubicBezTo>
                  <a:cubicBezTo>
                    <a:pt x="1593" y="27"/>
                    <a:pt x="1593" y="27"/>
                    <a:pt x="1593" y="27"/>
                  </a:cubicBezTo>
                  <a:cubicBezTo>
                    <a:pt x="1502" y="27"/>
                    <a:pt x="1502" y="27"/>
                    <a:pt x="1502" y="27"/>
                  </a:cubicBezTo>
                  <a:cubicBezTo>
                    <a:pt x="1502" y="59"/>
                    <a:pt x="1502" y="59"/>
                    <a:pt x="1502" y="59"/>
                  </a:cubicBezTo>
                  <a:cubicBezTo>
                    <a:pt x="1510" y="65"/>
                    <a:pt x="1516" y="71"/>
                    <a:pt x="1520" y="77"/>
                  </a:cubicBezTo>
                  <a:cubicBezTo>
                    <a:pt x="1371" y="421"/>
                    <a:pt x="1371" y="421"/>
                    <a:pt x="1371" y="421"/>
                  </a:cubicBezTo>
                  <a:cubicBezTo>
                    <a:pt x="1362" y="442"/>
                    <a:pt x="1348" y="451"/>
                    <a:pt x="1321" y="456"/>
                  </a:cubicBezTo>
                  <a:lnTo>
                    <a:pt x="1321" y="486"/>
                  </a:lnTo>
                  <a:close/>
                  <a:moveTo>
                    <a:pt x="1140" y="299"/>
                  </a:moveTo>
                  <a:cubicBezTo>
                    <a:pt x="1140" y="67"/>
                    <a:pt x="1140" y="67"/>
                    <a:pt x="1140" y="67"/>
                  </a:cubicBezTo>
                  <a:cubicBezTo>
                    <a:pt x="1188" y="67"/>
                    <a:pt x="1188" y="67"/>
                    <a:pt x="1188" y="67"/>
                  </a:cubicBezTo>
                  <a:cubicBezTo>
                    <a:pt x="1276" y="67"/>
                    <a:pt x="1321" y="111"/>
                    <a:pt x="1321" y="182"/>
                  </a:cubicBezTo>
                  <a:cubicBezTo>
                    <a:pt x="1321" y="251"/>
                    <a:pt x="1271" y="299"/>
                    <a:pt x="1184" y="299"/>
                  </a:cubicBezTo>
                  <a:lnTo>
                    <a:pt x="1140" y="299"/>
                  </a:lnTo>
                  <a:close/>
                  <a:moveTo>
                    <a:pt x="1020" y="486"/>
                  </a:moveTo>
                  <a:cubicBezTo>
                    <a:pt x="1177" y="486"/>
                    <a:pt x="1177" y="486"/>
                    <a:pt x="1177" y="486"/>
                  </a:cubicBezTo>
                  <a:cubicBezTo>
                    <a:pt x="1177" y="456"/>
                    <a:pt x="1177" y="456"/>
                    <a:pt x="1177" y="456"/>
                  </a:cubicBezTo>
                  <a:cubicBezTo>
                    <a:pt x="1140" y="439"/>
                    <a:pt x="1140" y="439"/>
                    <a:pt x="1140" y="439"/>
                  </a:cubicBezTo>
                  <a:cubicBezTo>
                    <a:pt x="1140" y="336"/>
                    <a:pt x="1140" y="336"/>
                    <a:pt x="1140" y="336"/>
                  </a:cubicBezTo>
                  <a:cubicBezTo>
                    <a:pt x="1179" y="336"/>
                    <a:pt x="1179" y="336"/>
                    <a:pt x="1179" y="336"/>
                  </a:cubicBezTo>
                  <a:cubicBezTo>
                    <a:pt x="1316" y="336"/>
                    <a:pt x="1405" y="284"/>
                    <a:pt x="1405" y="182"/>
                  </a:cubicBezTo>
                  <a:cubicBezTo>
                    <a:pt x="1405" y="81"/>
                    <a:pt x="1314" y="27"/>
                    <a:pt x="1182" y="27"/>
                  </a:cubicBezTo>
                  <a:cubicBezTo>
                    <a:pt x="1020" y="27"/>
                    <a:pt x="1020" y="27"/>
                    <a:pt x="1020" y="27"/>
                  </a:cubicBezTo>
                  <a:cubicBezTo>
                    <a:pt x="1020" y="57"/>
                    <a:pt x="1020" y="57"/>
                    <a:pt x="1020" y="57"/>
                  </a:cubicBezTo>
                  <a:cubicBezTo>
                    <a:pt x="1052" y="66"/>
                    <a:pt x="1057" y="77"/>
                    <a:pt x="1057" y="100"/>
                  </a:cubicBezTo>
                  <a:cubicBezTo>
                    <a:pt x="1057" y="439"/>
                    <a:pt x="1057" y="439"/>
                    <a:pt x="1057" y="439"/>
                  </a:cubicBezTo>
                  <a:cubicBezTo>
                    <a:pt x="1020" y="456"/>
                    <a:pt x="1020" y="456"/>
                    <a:pt x="1020" y="456"/>
                  </a:cubicBezTo>
                  <a:lnTo>
                    <a:pt x="1020" y="486"/>
                  </a:lnTo>
                  <a:close/>
                  <a:moveTo>
                    <a:pt x="559" y="486"/>
                  </a:moveTo>
                  <a:cubicBezTo>
                    <a:pt x="717" y="486"/>
                    <a:pt x="717" y="486"/>
                    <a:pt x="717" y="486"/>
                  </a:cubicBezTo>
                  <a:cubicBezTo>
                    <a:pt x="717" y="456"/>
                    <a:pt x="717" y="456"/>
                    <a:pt x="717" y="456"/>
                  </a:cubicBezTo>
                  <a:cubicBezTo>
                    <a:pt x="680" y="439"/>
                    <a:pt x="680" y="439"/>
                    <a:pt x="680" y="439"/>
                  </a:cubicBezTo>
                  <a:cubicBezTo>
                    <a:pt x="680" y="359"/>
                    <a:pt x="680" y="359"/>
                    <a:pt x="680" y="359"/>
                  </a:cubicBezTo>
                  <a:cubicBezTo>
                    <a:pt x="755" y="275"/>
                    <a:pt x="755" y="275"/>
                    <a:pt x="755" y="275"/>
                  </a:cubicBezTo>
                  <a:cubicBezTo>
                    <a:pt x="883" y="486"/>
                    <a:pt x="883" y="486"/>
                    <a:pt x="883" y="486"/>
                  </a:cubicBezTo>
                  <a:cubicBezTo>
                    <a:pt x="991" y="486"/>
                    <a:pt x="991" y="486"/>
                    <a:pt x="991" y="486"/>
                  </a:cubicBezTo>
                  <a:cubicBezTo>
                    <a:pt x="991" y="456"/>
                    <a:pt x="991" y="456"/>
                    <a:pt x="991" y="456"/>
                  </a:cubicBezTo>
                  <a:cubicBezTo>
                    <a:pt x="968" y="453"/>
                    <a:pt x="956" y="444"/>
                    <a:pt x="934" y="409"/>
                  </a:cubicBezTo>
                  <a:cubicBezTo>
                    <a:pt x="813" y="209"/>
                    <a:pt x="813" y="209"/>
                    <a:pt x="813" y="209"/>
                  </a:cubicBezTo>
                  <a:cubicBezTo>
                    <a:pt x="923" y="86"/>
                    <a:pt x="923" y="86"/>
                    <a:pt x="923" y="86"/>
                  </a:cubicBezTo>
                  <a:cubicBezTo>
                    <a:pt x="941" y="66"/>
                    <a:pt x="956" y="61"/>
                    <a:pt x="995" y="57"/>
                  </a:cubicBezTo>
                  <a:cubicBezTo>
                    <a:pt x="995" y="27"/>
                    <a:pt x="995" y="27"/>
                    <a:pt x="995" y="27"/>
                  </a:cubicBezTo>
                  <a:cubicBezTo>
                    <a:pt x="838" y="27"/>
                    <a:pt x="838" y="27"/>
                    <a:pt x="838" y="27"/>
                  </a:cubicBezTo>
                  <a:cubicBezTo>
                    <a:pt x="838" y="57"/>
                    <a:pt x="838" y="57"/>
                    <a:pt x="838" y="57"/>
                  </a:cubicBezTo>
                  <a:cubicBezTo>
                    <a:pt x="876" y="74"/>
                    <a:pt x="876" y="74"/>
                    <a:pt x="876" y="74"/>
                  </a:cubicBezTo>
                  <a:cubicBezTo>
                    <a:pt x="680" y="293"/>
                    <a:pt x="680" y="293"/>
                    <a:pt x="680" y="293"/>
                  </a:cubicBezTo>
                  <a:cubicBezTo>
                    <a:pt x="680" y="74"/>
                    <a:pt x="680" y="74"/>
                    <a:pt x="680" y="74"/>
                  </a:cubicBezTo>
                  <a:cubicBezTo>
                    <a:pt x="717" y="57"/>
                    <a:pt x="717" y="57"/>
                    <a:pt x="717" y="57"/>
                  </a:cubicBezTo>
                  <a:cubicBezTo>
                    <a:pt x="717" y="27"/>
                    <a:pt x="717" y="27"/>
                    <a:pt x="717" y="27"/>
                  </a:cubicBezTo>
                  <a:cubicBezTo>
                    <a:pt x="559" y="27"/>
                    <a:pt x="559" y="27"/>
                    <a:pt x="559" y="27"/>
                  </a:cubicBezTo>
                  <a:cubicBezTo>
                    <a:pt x="559" y="57"/>
                    <a:pt x="559" y="57"/>
                    <a:pt x="559" y="57"/>
                  </a:cubicBezTo>
                  <a:cubicBezTo>
                    <a:pt x="596" y="73"/>
                    <a:pt x="596" y="73"/>
                    <a:pt x="596" y="73"/>
                  </a:cubicBezTo>
                  <a:cubicBezTo>
                    <a:pt x="596" y="439"/>
                    <a:pt x="596" y="439"/>
                    <a:pt x="596" y="439"/>
                  </a:cubicBezTo>
                  <a:cubicBezTo>
                    <a:pt x="559" y="456"/>
                    <a:pt x="559" y="456"/>
                    <a:pt x="559" y="456"/>
                  </a:cubicBezTo>
                  <a:lnTo>
                    <a:pt x="559" y="486"/>
                  </a:lnTo>
                  <a:close/>
                  <a:moveTo>
                    <a:pt x="376" y="264"/>
                  </a:moveTo>
                  <a:cubicBezTo>
                    <a:pt x="377" y="262"/>
                    <a:pt x="378" y="256"/>
                    <a:pt x="378" y="250"/>
                  </a:cubicBezTo>
                  <a:cubicBezTo>
                    <a:pt x="378" y="172"/>
                    <a:pt x="320" y="121"/>
                    <a:pt x="253" y="121"/>
                  </a:cubicBezTo>
                  <a:cubicBezTo>
                    <a:pt x="186" y="121"/>
                    <a:pt x="135" y="166"/>
                    <a:pt x="126" y="234"/>
                  </a:cubicBezTo>
                  <a:cubicBezTo>
                    <a:pt x="40" y="234"/>
                    <a:pt x="40" y="234"/>
                    <a:pt x="40" y="234"/>
                  </a:cubicBezTo>
                  <a:cubicBezTo>
                    <a:pt x="51" y="121"/>
                    <a:pt x="141" y="38"/>
                    <a:pt x="253" y="38"/>
                  </a:cubicBezTo>
                  <a:cubicBezTo>
                    <a:pt x="367" y="38"/>
                    <a:pt x="456" y="123"/>
                    <a:pt x="466" y="236"/>
                  </a:cubicBezTo>
                  <a:cubicBezTo>
                    <a:pt x="432" y="239"/>
                    <a:pt x="394" y="251"/>
                    <a:pt x="376" y="264"/>
                  </a:cubicBezTo>
                  <a:moveTo>
                    <a:pt x="409" y="403"/>
                  </a:moveTo>
                  <a:cubicBezTo>
                    <a:pt x="349" y="336"/>
                    <a:pt x="349" y="336"/>
                    <a:pt x="349" y="336"/>
                  </a:cubicBezTo>
                  <a:cubicBezTo>
                    <a:pt x="382" y="298"/>
                    <a:pt x="415" y="282"/>
                    <a:pt x="466" y="276"/>
                  </a:cubicBezTo>
                  <a:cubicBezTo>
                    <a:pt x="460" y="326"/>
                    <a:pt x="442" y="369"/>
                    <a:pt x="409" y="403"/>
                  </a:cubicBezTo>
                  <a:moveTo>
                    <a:pt x="322" y="305"/>
                  </a:moveTo>
                  <a:cubicBezTo>
                    <a:pt x="259" y="234"/>
                    <a:pt x="259" y="234"/>
                    <a:pt x="259" y="234"/>
                  </a:cubicBezTo>
                  <a:cubicBezTo>
                    <a:pt x="164" y="234"/>
                    <a:pt x="164" y="234"/>
                    <a:pt x="164" y="234"/>
                  </a:cubicBezTo>
                  <a:cubicBezTo>
                    <a:pt x="171" y="189"/>
                    <a:pt x="208" y="158"/>
                    <a:pt x="253" y="158"/>
                  </a:cubicBezTo>
                  <a:cubicBezTo>
                    <a:pt x="299" y="158"/>
                    <a:pt x="340" y="195"/>
                    <a:pt x="340" y="248"/>
                  </a:cubicBezTo>
                  <a:cubicBezTo>
                    <a:pt x="340" y="270"/>
                    <a:pt x="334" y="289"/>
                    <a:pt x="322" y="305"/>
                  </a:cubicBezTo>
                  <a:moveTo>
                    <a:pt x="253" y="470"/>
                  </a:moveTo>
                  <a:cubicBezTo>
                    <a:pt x="208" y="470"/>
                    <a:pt x="161" y="455"/>
                    <a:pt x="126" y="428"/>
                  </a:cubicBezTo>
                  <a:cubicBezTo>
                    <a:pt x="253" y="285"/>
                    <a:pt x="253" y="285"/>
                    <a:pt x="253" y="285"/>
                  </a:cubicBezTo>
                  <a:cubicBezTo>
                    <a:pt x="380" y="428"/>
                    <a:pt x="380" y="428"/>
                    <a:pt x="380" y="428"/>
                  </a:cubicBezTo>
                  <a:cubicBezTo>
                    <a:pt x="343" y="455"/>
                    <a:pt x="298" y="470"/>
                    <a:pt x="253" y="470"/>
                  </a:cubicBezTo>
                  <a:moveTo>
                    <a:pt x="96" y="403"/>
                  </a:moveTo>
                  <a:cubicBezTo>
                    <a:pt x="64" y="366"/>
                    <a:pt x="43" y="320"/>
                    <a:pt x="40" y="271"/>
                  </a:cubicBezTo>
                  <a:cubicBezTo>
                    <a:pt x="212" y="271"/>
                    <a:pt x="212" y="271"/>
                    <a:pt x="212" y="271"/>
                  </a:cubicBezTo>
                  <a:lnTo>
                    <a:pt x="96" y="403"/>
                  </a:lnTo>
                  <a:close/>
                  <a:moveTo>
                    <a:pt x="253" y="508"/>
                  </a:moveTo>
                  <a:cubicBezTo>
                    <a:pt x="395" y="508"/>
                    <a:pt x="506" y="401"/>
                    <a:pt x="506" y="257"/>
                  </a:cubicBezTo>
                  <a:cubicBezTo>
                    <a:pt x="506" y="113"/>
                    <a:pt x="395" y="0"/>
                    <a:pt x="253" y="0"/>
                  </a:cubicBezTo>
                  <a:cubicBezTo>
                    <a:pt x="111" y="0"/>
                    <a:pt x="0" y="112"/>
                    <a:pt x="0" y="257"/>
                  </a:cubicBezTo>
                  <a:cubicBezTo>
                    <a:pt x="0" y="395"/>
                    <a:pt x="111" y="508"/>
                    <a:pt x="253" y="50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74495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grön)">
    <p:bg>
      <p:bgPr>
        <a:solidFill>
          <a:schemeClr val="accent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287337" y="2176462"/>
            <a:ext cx="6660000" cy="2411413"/>
          </a:xfrm>
        </p:spPr>
        <p:txBody>
          <a:bodyPr/>
          <a:lstStyle>
            <a:lvl1pPr>
              <a:buClr>
                <a:schemeClr val="bg2"/>
              </a:buCl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ubrik 3">
            <a:extLst>
              <a:ext uri="{FF2B5EF4-FFF2-40B4-BE49-F238E27FC236}">
                <a16:creationId xmlns:a16="http://schemas.microsoft.com/office/drawing/2014/main" id="{B753CB38-DF6A-47BC-8023-7A10E7839F1E}"/>
              </a:ext>
            </a:extLst>
          </p:cNvPr>
          <p:cNvSpPr>
            <a:spLocks noGrp="1"/>
          </p:cNvSpPr>
          <p:nvPr>
            <p:ph type="title"/>
          </p:nvPr>
        </p:nvSpPr>
        <p:spPr>
          <a:xfrm>
            <a:off x="287337" y="663575"/>
            <a:ext cx="6660000" cy="1290869"/>
          </a:xfrm>
        </p:spPr>
        <p:txBody>
          <a:bodyPr/>
          <a:lstStyle>
            <a:lvl1pPr>
              <a:defRPr>
                <a:solidFill>
                  <a:schemeClr val="bg2"/>
                </a:solidFill>
              </a:defRPr>
            </a:lvl1pPr>
          </a:lstStyle>
          <a:p>
            <a:r>
              <a:rPr lang="sv-SE"/>
              <a:t>Klicka här för att ändra mall för rubrikformat</a:t>
            </a:r>
          </a:p>
        </p:txBody>
      </p:sp>
      <p:sp>
        <p:nvSpPr>
          <p:cNvPr id="6" name="Platshållare för datum 5">
            <a:extLst>
              <a:ext uri="{FF2B5EF4-FFF2-40B4-BE49-F238E27FC236}">
                <a16:creationId xmlns:a16="http://schemas.microsoft.com/office/drawing/2014/main" id="{DAF1FC23-59BD-4FA0-8A46-F380F1588118}"/>
              </a:ext>
            </a:extLst>
          </p:cNvPr>
          <p:cNvSpPr>
            <a:spLocks noGrp="1"/>
          </p:cNvSpPr>
          <p:nvPr>
            <p:ph type="dt" sz="half" idx="10"/>
          </p:nvPr>
        </p:nvSpPr>
        <p:spPr/>
        <p:txBody>
          <a:bodyPr/>
          <a:lstStyle>
            <a:lvl1pPr>
              <a:defRPr>
                <a:solidFill>
                  <a:schemeClr val="bg2"/>
                </a:solidFill>
              </a:defRPr>
            </a:lvl1pPr>
          </a:lstStyle>
          <a:p>
            <a:fld id="{115034E8-E963-43DF-B676-9ACE516758AF}" type="datetimeFigureOut">
              <a:rPr lang="sv-SE" smtClean="0"/>
              <a:pPr/>
              <a:t>2022-06-15</a:t>
            </a:fld>
            <a:endParaRPr lang="sv-SE"/>
          </a:p>
        </p:txBody>
      </p:sp>
      <p:sp>
        <p:nvSpPr>
          <p:cNvPr id="8" name="Platshållare för sidfot 7">
            <a:extLst>
              <a:ext uri="{FF2B5EF4-FFF2-40B4-BE49-F238E27FC236}">
                <a16:creationId xmlns:a16="http://schemas.microsoft.com/office/drawing/2014/main" id="{9249A00D-C059-4B6E-8982-DB6A429D1F31}"/>
              </a:ext>
            </a:extLst>
          </p:cNvPr>
          <p:cNvSpPr>
            <a:spLocks noGrp="1"/>
          </p:cNvSpPr>
          <p:nvPr>
            <p:ph type="ftr" sz="quarter" idx="11"/>
          </p:nvPr>
        </p:nvSpPr>
        <p:spPr/>
        <p:txBody>
          <a:bodyPr/>
          <a:lstStyle>
            <a:lvl1pPr>
              <a:defRPr>
                <a:solidFill>
                  <a:schemeClr val="bg2"/>
                </a:solidFill>
              </a:defRPr>
            </a:lvl1pPr>
          </a:lstStyle>
          <a:p>
            <a:endParaRPr lang="sv-SE"/>
          </a:p>
        </p:txBody>
      </p:sp>
      <p:sp>
        <p:nvSpPr>
          <p:cNvPr id="11" name="Platshållare för bildnummer 10">
            <a:extLst>
              <a:ext uri="{FF2B5EF4-FFF2-40B4-BE49-F238E27FC236}">
                <a16:creationId xmlns:a16="http://schemas.microsoft.com/office/drawing/2014/main" id="{EABCB3A2-5458-447A-9956-57F988913848}"/>
              </a:ext>
            </a:extLst>
          </p:cNvPr>
          <p:cNvSpPr>
            <a:spLocks noGrp="1"/>
          </p:cNvSpPr>
          <p:nvPr>
            <p:ph type="sldNum" sz="quarter" idx="12"/>
          </p:nvPr>
        </p:nvSpPr>
        <p:spPr/>
        <p:txBody>
          <a:bodyPr/>
          <a:lstStyle>
            <a:lvl1pPr>
              <a:defRPr>
                <a:solidFill>
                  <a:schemeClr val="bg2"/>
                </a:solidFill>
              </a:defRPr>
            </a:lvl1pPr>
          </a:lstStyle>
          <a:p>
            <a:fld id="{074B7C32-64A2-498C-9F6F-38A8D80AFEA6}" type="slidenum">
              <a:rPr lang="sv-SE" smtClean="0"/>
              <a:pPr/>
              <a:t>‹#›</a:t>
            </a:fld>
            <a:endParaRPr lang="sv-SE"/>
          </a:p>
        </p:txBody>
      </p:sp>
      <p:grpSp>
        <p:nvGrpSpPr>
          <p:cNvPr id="14" name="Group 4">
            <a:extLst>
              <a:ext uri="{FF2B5EF4-FFF2-40B4-BE49-F238E27FC236}">
                <a16:creationId xmlns:a16="http://schemas.microsoft.com/office/drawing/2014/main" id="{81806AFF-297E-46AD-B72C-F4B9DEA87695}"/>
              </a:ext>
            </a:extLst>
          </p:cNvPr>
          <p:cNvGrpSpPr>
            <a:grpSpLocks noChangeAspect="1"/>
          </p:cNvGrpSpPr>
          <p:nvPr userDrawn="1"/>
        </p:nvGrpSpPr>
        <p:grpSpPr bwMode="auto">
          <a:xfrm>
            <a:off x="287338" y="290513"/>
            <a:ext cx="485775" cy="134937"/>
            <a:chOff x="181" y="183"/>
            <a:chExt cx="306" cy="85"/>
          </a:xfrm>
        </p:grpSpPr>
        <p:sp>
          <p:nvSpPr>
            <p:cNvPr id="15" name="AutoShape 3">
              <a:extLst>
                <a:ext uri="{FF2B5EF4-FFF2-40B4-BE49-F238E27FC236}">
                  <a16:creationId xmlns:a16="http://schemas.microsoft.com/office/drawing/2014/main" id="{8B1353E3-3D21-4472-A78B-D0F26E3FE9BC}"/>
                </a:ext>
              </a:extLst>
            </p:cNvPr>
            <p:cNvSpPr>
              <a:spLocks noChangeAspect="1" noChangeArrowheads="1" noTextEdit="1"/>
            </p:cNvSpPr>
            <p:nvPr userDrawn="1"/>
          </p:nvSpPr>
          <p:spPr bwMode="auto">
            <a:xfrm>
              <a:off x="181" y="183"/>
              <a:ext cx="30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2"/>
                </a:solidFill>
              </a:endParaRPr>
            </a:p>
          </p:txBody>
        </p:sp>
        <p:sp>
          <p:nvSpPr>
            <p:cNvPr id="16" name="Freeform 5">
              <a:extLst>
                <a:ext uri="{FF2B5EF4-FFF2-40B4-BE49-F238E27FC236}">
                  <a16:creationId xmlns:a16="http://schemas.microsoft.com/office/drawing/2014/main" id="{2A527E90-90BC-499F-A39A-644A65737C65}"/>
                </a:ext>
              </a:extLst>
            </p:cNvPr>
            <p:cNvSpPr>
              <a:spLocks noEditPoints="1"/>
            </p:cNvSpPr>
            <p:nvPr userDrawn="1"/>
          </p:nvSpPr>
          <p:spPr bwMode="auto">
            <a:xfrm>
              <a:off x="181" y="183"/>
              <a:ext cx="306" cy="85"/>
            </a:xfrm>
            <a:custGeom>
              <a:avLst/>
              <a:gdLst>
                <a:gd name="T0" fmla="*/ 1543 w 1816"/>
                <a:gd name="T1" fmla="*/ 128 h 508"/>
                <a:gd name="T2" fmla="*/ 1469 w 1816"/>
                <a:gd name="T3" fmla="*/ 302 h 508"/>
                <a:gd name="T4" fmla="*/ 1449 w 1816"/>
                <a:gd name="T5" fmla="*/ 486 h 508"/>
                <a:gd name="T6" fmla="*/ 1412 w 1816"/>
                <a:gd name="T7" fmla="*/ 439 h 508"/>
                <a:gd name="T8" fmla="*/ 1635 w 1816"/>
                <a:gd name="T9" fmla="*/ 343 h 508"/>
                <a:gd name="T10" fmla="*/ 1637 w 1816"/>
                <a:gd name="T11" fmla="*/ 456 h 508"/>
                <a:gd name="T12" fmla="*/ 1816 w 1816"/>
                <a:gd name="T13" fmla="*/ 486 h 508"/>
                <a:gd name="T14" fmla="*/ 1763 w 1816"/>
                <a:gd name="T15" fmla="*/ 418 h 508"/>
                <a:gd name="T16" fmla="*/ 1502 w 1816"/>
                <a:gd name="T17" fmla="*/ 27 h 508"/>
                <a:gd name="T18" fmla="*/ 1520 w 1816"/>
                <a:gd name="T19" fmla="*/ 77 h 508"/>
                <a:gd name="T20" fmla="*/ 1321 w 1816"/>
                <a:gd name="T21" fmla="*/ 456 h 508"/>
                <a:gd name="T22" fmla="*/ 1140 w 1816"/>
                <a:gd name="T23" fmla="*/ 299 h 508"/>
                <a:gd name="T24" fmla="*/ 1188 w 1816"/>
                <a:gd name="T25" fmla="*/ 67 h 508"/>
                <a:gd name="T26" fmla="*/ 1184 w 1816"/>
                <a:gd name="T27" fmla="*/ 299 h 508"/>
                <a:gd name="T28" fmla="*/ 1020 w 1816"/>
                <a:gd name="T29" fmla="*/ 486 h 508"/>
                <a:gd name="T30" fmla="*/ 1177 w 1816"/>
                <a:gd name="T31" fmla="*/ 456 h 508"/>
                <a:gd name="T32" fmla="*/ 1140 w 1816"/>
                <a:gd name="T33" fmla="*/ 336 h 508"/>
                <a:gd name="T34" fmla="*/ 1405 w 1816"/>
                <a:gd name="T35" fmla="*/ 182 h 508"/>
                <a:gd name="T36" fmla="*/ 1020 w 1816"/>
                <a:gd name="T37" fmla="*/ 27 h 508"/>
                <a:gd name="T38" fmla="*/ 1057 w 1816"/>
                <a:gd name="T39" fmla="*/ 100 h 508"/>
                <a:gd name="T40" fmla="*/ 1020 w 1816"/>
                <a:gd name="T41" fmla="*/ 456 h 508"/>
                <a:gd name="T42" fmla="*/ 559 w 1816"/>
                <a:gd name="T43" fmla="*/ 486 h 508"/>
                <a:gd name="T44" fmla="*/ 717 w 1816"/>
                <a:gd name="T45" fmla="*/ 456 h 508"/>
                <a:gd name="T46" fmla="*/ 680 w 1816"/>
                <a:gd name="T47" fmla="*/ 359 h 508"/>
                <a:gd name="T48" fmla="*/ 883 w 1816"/>
                <a:gd name="T49" fmla="*/ 486 h 508"/>
                <a:gd name="T50" fmla="*/ 991 w 1816"/>
                <a:gd name="T51" fmla="*/ 456 h 508"/>
                <a:gd name="T52" fmla="*/ 813 w 1816"/>
                <a:gd name="T53" fmla="*/ 209 h 508"/>
                <a:gd name="T54" fmla="*/ 995 w 1816"/>
                <a:gd name="T55" fmla="*/ 57 h 508"/>
                <a:gd name="T56" fmla="*/ 838 w 1816"/>
                <a:gd name="T57" fmla="*/ 27 h 508"/>
                <a:gd name="T58" fmla="*/ 876 w 1816"/>
                <a:gd name="T59" fmla="*/ 74 h 508"/>
                <a:gd name="T60" fmla="*/ 680 w 1816"/>
                <a:gd name="T61" fmla="*/ 74 h 508"/>
                <a:gd name="T62" fmla="*/ 717 w 1816"/>
                <a:gd name="T63" fmla="*/ 27 h 508"/>
                <a:gd name="T64" fmla="*/ 559 w 1816"/>
                <a:gd name="T65" fmla="*/ 57 h 508"/>
                <a:gd name="T66" fmla="*/ 596 w 1816"/>
                <a:gd name="T67" fmla="*/ 439 h 508"/>
                <a:gd name="T68" fmla="*/ 559 w 1816"/>
                <a:gd name="T69" fmla="*/ 486 h 508"/>
                <a:gd name="T70" fmla="*/ 378 w 1816"/>
                <a:gd name="T71" fmla="*/ 250 h 508"/>
                <a:gd name="T72" fmla="*/ 126 w 1816"/>
                <a:gd name="T73" fmla="*/ 234 h 508"/>
                <a:gd name="T74" fmla="*/ 253 w 1816"/>
                <a:gd name="T75" fmla="*/ 38 h 508"/>
                <a:gd name="T76" fmla="*/ 376 w 1816"/>
                <a:gd name="T77" fmla="*/ 264 h 508"/>
                <a:gd name="T78" fmla="*/ 349 w 1816"/>
                <a:gd name="T79" fmla="*/ 336 h 508"/>
                <a:gd name="T80" fmla="*/ 409 w 1816"/>
                <a:gd name="T81" fmla="*/ 403 h 508"/>
                <a:gd name="T82" fmla="*/ 259 w 1816"/>
                <a:gd name="T83" fmla="*/ 234 h 508"/>
                <a:gd name="T84" fmla="*/ 253 w 1816"/>
                <a:gd name="T85" fmla="*/ 158 h 508"/>
                <a:gd name="T86" fmla="*/ 322 w 1816"/>
                <a:gd name="T87" fmla="*/ 305 h 508"/>
                <a:gd name="T88" fmla="*/ 126 w 1816"/>
                <a:gd name="T89" fmla="*/ 428 h 508"/>
                <a:gd name="T90" fmla="*/ 380 w 1816"/>
                <a:gd name="T91" fmla="*/ 428 h 508"/>
                <a:gd name="T92" fmla="*/ 96 w 1816"/>
                <a:gd name="T93" fmla="*/ 403 h 508"/>
                <a:gd name="T94" fmla="*/ 212 w 1816"/>
                <a:gd name="T95" fmla="*/ 271 h 508"/>
                <a:gd name="T96" fmla="*/ 253 w 1816"/>
                <a:gd name="T97" fmla="*/ 508 h 508"/>
                <a:gd name="T98" fmla="*/ 253 w 1816"/>
                <a:gd name="T99" fmla="*/ 0 h 508"/>
                <a:gd name="T100" fmla="*/ 253 w 1816"/>
                <a:gd name="T10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508">
                  <a:moveTo>
                    <a:pt x="1469" y="302"/>
                  </a:moveTo>
                  <a:cubicBezTo>
                    <a:pt x="1543" y="128"/>
                    <a:pt x="1543" y="128"/>
                    <a:pt x="1543" y="128"/>
                  </a:cubicBezTo>
                  <a:cubicBezTo>
                    <a:pt x="1617" y="302"/>
                    <a:pt x="1617" y="302"/>
                    <a:pt x="1617" y="302"/>
                  </a:cubicBezTo>
                  <a:lnTo>
                    <a:pt x="1469" y="302"/>
                  </a:lnTo>
                  <a:close/>
                  <a:moveTo>
                    <a:pt x="1321" y="486"/>
                  </a:moveTo>
                  <a:cubicBezTo>
                    <a:pt x="1449" y="486"/>
                    <a:pt x="1449" y="486"/>
                    <a:pt x="1449" y="486"/>
                  </a:cubicBezTo>
                  <a:cubicBezTo>
                    <a:pt x="1449" y="456"/>
                    <a:pt x="1449" y="456"/>
                    <a:pt x="1449" y="456"/>
                  </a:cubicBezTo>
                  <a:cubicBezTo>
                    <a:pt x="1412" y="439"/>
                    <a:pt x="1412" y="439"/>
                    <a:pt x="1412" y="439"/>
                  </a:cubicBezTo>
                  <a:cubicBezTo>
                    <a:pt x="1452" y="343"/>
                    <a:pt x="1452" y="343"/>
                    <a:pt x="1452" y="343"/>
                  </a:cubicBezTo>
                  <a:cubicBezTo>
                    <a:pt x="1635" y="343"/>
                    <a:pt x="1635" y="343"/>
                    <a:pt x="1635" y="343"/>
                  </a:cubicBezTo>
                  <a:cubicBezTo>
                    <a:pt x="1676" y="439"/>
                    <a:pt x="1676" y="439"/>
                    <a:pt x="1676" y="439"/>
                  </a:cubicBezTo>
                  <a:cubicBezTo>
                    <a:pt x="1637" y="456"/>
                    <a:pt x="1637" y="456"/>
                    <a:pt x="1637" y="456"/>
                  </a:cubicBezTo>
                  <a:cubicBezTo>
                    <a:pt x="1637" y="486"/>
                    <a:pt x="1637" y="486"/>
                    <a:pt x="1637" y="486"/>
                  </a:cubicBezTo>
                  <a:cubicBezTo>
                    <a:pt x="1816" y="486"/>
                    <a:pt x="1816" y="486"/>
                    <a:pt x="1816" y="486"/>
                  </a:cubicBezTo>
                  <a:cubicBezTo>
                    <a:pt x="1816" y="456"/>
                    <a:pt x="1816" y="456"/>
                    <a:pt x="1816" y="456"/>
                  </a:cubicBezTo>
                  <a:cubicBezTo>
                    <a:pt x="1788" y="451"/>
                    <a:pt x="1773" y="442"/>
                    <a:pt x="1763" y="418"/>
                  </a:cubicBezTo>
                  <a:cubicBezTo>
                    <a:pt x="1593" y="27"/>
                    <a:pt x="1593" y="27"/>
                    <a:pt x="1593" y="27"/>
                  </a:cubicBezTo>
                  <a:cubicBezTo>
                    <a:pt x="1502" y="27"/>
                    <a:pt x="1502" y="27"/>
                    <a:pt x="1502" y="27"/>
                  </a:cubicBezTo>
                  <a:cubicBezTo>
                    <a:pt x="1502" y="59"/>
                    <a:pt x="1502" y="59"/>
                    <a:pt x="1502" y="59"/>
                  </a:cubicBezTo>
                  <a:cubicBezTo>
                    <a:pt x="1510" y="65"/>
                    <a:pt x="1516" y="71"/>
                    <a:pt x="1520" y="77"/>
                  </a:cubicBezTo>
                  <a:cubicBezTo>
                    <a:pt x="1371" y="421"/>
                    <a:pt x="1371" y="421"/>
                    <a:pt x="1371" y="421"/>
                  </a:cubicBezTo>
                  <a:cubicBezTo>
                    <a:pt x="1362" y="442"/>
                    <a:pt x="1348" y="451"/>
                    <a:pt x="1321" y="456"/>
                  </a:cubicBezTo>
                  <a:lnTo>
                    <a:pt x="1321" y="486"/>
                  </a:lnTo>
                  <a:close/>
                  <a:moveTo>
                    <a:pt x="1140" y="299"/>
                  </a:moveTo>
                  <a:cubicBezTo>
                    <a:pt x="1140" y="67"/>
                    <a:pt x="1140" y="67"/>
                    <a:pt x="1140" y="67"/>
                  </a:cubicBezTo>
                  <a:cubicBezTo>
                    <a:pt x="1188" y="67"/>
                    <a:pt x="1188" y="67"/>
                    <a:pt x="1188" y="67"/>
                  </a:cubicBezTo>
                  <a:cubicBezTo>
                    <a:pt x="1276" y="67"/>
                    <a:pt x="1321" y="111"/>
                    <a:pt x="1321" y="182"/>
                  </a:cubicBezTo>
                  <a:cubicBezTo>
                    <a:pt x="1321" y="251"/>
                    <a:pt x="1271" y="299"/>
                    <a:pt x="1184" y="299"/>
                  </a:cubicBezTo>
                  <a:lnTo>
                    <a:pt x="1140" y="299"/>
                  </a:lnTo>
                  <a:close/>
                  <a:moveTo>
                    <a:pt x="1020" y="486"/>
                  </a:moveTo>
                  <a:cubicBezTo>
                    <a:pt x="1177" y="486"/>
                    <a:pt x="1177" y="486"/>
                    <a:pt x="1177" y="486"/>
                  </a:cubicBezTo>
                  <a:cubicBezTo>
                    <a:pt x="1177" y="456"/>
                    <a:pt x="1177" y="456"/>
                    <a:pt x="1177" y="456"/>
                  </a:cubicBezTo>
                  <a:cubicBezTo>
                    <a:pt x="1140" y="439"/>
                    <a:pt x="1140" y="439"/>
                    <a:pt x="1140" y="439"/>
                  </a:cubicBezTo>
                  <a:cubicBezTo>
                    <a:pt x="1140" y="336"/>
                    <a:pt x="1140" y="336"/>
                    <a:pt x="1140" y="336"/>
                  </a:cubicBezTo>
                  <a:cubicBezTo>
                    <a:pt x="1179" y="336"/>
                    <a:pt x="1179" y="336"/>
                    <a:pt x="1179" y="336"/>
                  </a:cubicBezTo>
                  <a:cubicBezTo>
                    <a:pt x="1316" y="336"/>
                    <a:pt x="1405" y="284"/>
                    <a:pt x="1405" y="182"/>
                  </a:cubicBezTo>
                  <a:cubicBezTo>
                    <a:pt x="1405" y="81"/>
                    <a:pt x="1314" y="27"/>
                    <a:pt x="1182" y="27"/>
                  </a:cubicBezTo>
                  <a:cubicBezTo>
                    <a:pt x="1020" y="27"/>
                    <a:pt x="1020" y="27"/>
                    <a:pt x="1020" y="27"/>
                  </a:cubicBezTo>
                  <a:cubicBezTo>
                    <a:pt x="1020" y="57"/>
                    <a:pt x="1020" y="57"/>
                    <a:pt x="1020" y="57"/>
                  </a:cubicBezTo>
                  <a:cubicBezTo>
                    <a:pt x="1052" y="66"/>
                    <a:pt x="1057" y="77"/>
                    <a:pt x="1057" y="100"/>
                  </a:cubicBezTo>
                  <a:cubicBezTo>
                    <a:pt x="1057" y="439"/>
                    <a:pt x="1057" y="439"/>
                    <a:pt x="1057" y="439"/>
                  </a:cubicBezTo>
                  <a:cubicBezTo>
                    <a:pt x="1020" y="456"/>
                    <a:pt x="1020" y="456"/>
                    <a:pt x="1020" y="456"/>
                  </a:cubicBezTo>
                  <a:lnTo>
                    <a:pt x="1020" y="486"/>
                  </a:lnTo>
                  <a:close/>
                  <a:moveTo>
                    <a:pt x="559" y="486"/>
                  </a:moveTo>
                  <a:cubicBezTo>
                    <a:pt x="717" y="486"/>
                    <a:pt x="717" y="486"/>
                    <a:pt x="717" y="486"/>
                  </a:cubicBezTo>
                  <a:cubicBezTo>
                    <a:pt x="717" y="456"/>
                    <a:pt x="717" y="456"/>
                    <a:pt x="717" y="456"/>
                  </a:cubicBezTo>
                  <a:cubicBezTo>
                    <a:pt x="680" y="439"/>
                    <a:pt x="680" y="439"/>
                    <a:pt x="680" y="439"/>
                  </a:cubicBezTo>
                  <a:cubicBezTo>
                    <a:pt x="680" y="359"/>
                    <a:pt x="680" y="359"/>
                    <a:pt x="680" y="359"/>
                  </a:cubicBezTo>
                  <a:cubicBezTo>
                    <a:pt x="755" y="275"/>
                    <a:pt x="755" y="275"/>
                    <a:pt x="755" y="275"/>
                  </a:cubicBezTo>
                  <a:cubicBezTo>
                    <a:pt x="883" y="486"/>
                    <a:pt x="883" y="486"/>
                    <a:pt x="883" y="486"/>
                  </a:cubicBezTo>
                  <a:cubicBezTo>
                    <a:pt x="991" y="486"/>
                    <a:pt x="991" y="486"/>
                    <a:pt x="991" y="486"/>
                  </a:cubicBezTo>
                  <a:cubicBezTo>
                    <a:pt x="991" y="456"/>
                    <a:pt x="991" y="456"/>
                    <a:pt x="991" y="456"/>
                  </a:cubicBezTo>
                  <a:cubicBezTo>
                    <a:pt x="968" y="453"/>
                    <a:pt x="956" y="444"/>
                    <a:pt x="934" y="409"/>
                  </a:cubicBezTo>
                  <a:cubicBezTo>
                    <a:pt x="813" y="209"/>
                    <a:pt x="813" y="209"/>
                    <a:pt x="813" y="209"/>
                  </a:cubicBezTo>
                  <a:cubicBezTo>
                    <a:pt x="923" y="86"/>
                    <a:pt x="923" y="86"/>
                    <a:pt x="923" y="86"/>
                  </a:cubicBezTo>
                  <a:cubicBezTo>
                    <a:pt x="941" y="66"/>
                    <a:pt x="956" y="61"/>
                    <a:pt x="995" y="57"/>
                  </a:cubicBezTo>
                  <a:cubicBezTo>
                    <a:pt x="995" y="27"/>
                    <a:pt x="995" y="27"/>
                    <a:pt x="995" y="27"/>
                  </a:cubicBezTo>
                  <a:cubicBezTo>
                    <a:pt x="838" y="27"/>
                    <a:pt x="838" y="27"/>
                    <a:pt x="838" y="27"/>
                  </a:cubicBezTo>
                  <a:cubicBezTo>
                    <a:pt x="838" y="57"/>
                    <a:pt x="838" y="57"/>
                    <a:pt x="838" y="57"/>
                  </a:cubicBezTo>
                  <a:cubicBezTo>
                    <a:pt x="876" y="74"/>
                    <a:pt x="876" y="74"/>
                    <a:pt x="876" y="74"/>
                  </a:cubicBezTo>
                  <a:cubicBezTo>
                    <a:pt x="680" y="293"/>
                    <a:pt x="680" y="293"/>
                    <a:pt x="680" y="293"/>
                  </a:cubicBezTo>
                  <a:cubicBezTo>
                    <a:pt x="680" y="74"/>
                    <a:pt x="680" y="74"/>
                    <a:pt x="680" y="74"/>
                  </a:cubicBezTo>
                  <a:cubicBezTo>
                    <a:pt x="717" y="57"/>
                    <a:pt x="717" y="57"/>
                    <a:pt x="717" y="57"/>
                  </a:cubicBezTo>
                  <a:cubicBezTo>
                    <a:pt x="717" y="27"/>
                    <a:pt x="717" y="27"/>
                    <a:pt x="717" y="27"/>
                  </a:cubicBezTo>
                  <a:cubicBezTo>
                    <a:pt x="559" y="27"/>
                    <a:pt x="559" y="27"/>
                    <a:pt x="559" y="27"/>
                  </a:cubicBezTo>
                  <a:cubicBezTo>
                    <a:pt x="559" y="57"/>
                    <a:pt x="559" y="57"/>
                    <a:pt x="559" y="57"/>
                  </a:cubicBezTo>
                  <a:cubicBezTo>
                    <a:pt x="596" y="73"/>
                    <a:pt x="596" y="73"/>
                    <a:pt x="596" y="73"/>
                  </a:cubicBezTo>
                  <a:cubicBezTo>
                    <a:pt x="596" y="439"/>
                    <a:pt x="596" y="439"/>
                    <a:pt x="596" y="439"/>
                  </a:cubicBezTo>
                  <a:cubicBezTo>
                    <a:pt x="559" y="456"/>
                    <a:pt x="559" y="456"/>
                    <a:pt x="559" y="456"/>
                  </a:cubicBezTo>
                  <a:lnTo>
                    <a:pt x="559" y="486"/>
                  </a:lnTo>
                  <a:close/>
                  <a:moveTo>
                    <a:pt x="376" y="264"/>
                  </a:moveTo>
                  <a:cubicBezTo>
                    <a:pt x="377" y="262"/>
                    <a:pt x="378" y="256"/>
                    <a:pt x="378" y="250"/>
                  </a:cubicBezTo>
                  <a:cubicBezTo>
                    <a:pt x="378" y="172"/>
                    <a:pt x="320" y="121"/>
                    <a:pt x="253" y="121"/>
                  </a:cubicBezTo>
                  <a:cubicBezTo>
                    <a:pt x="186" y="121"/>
                    <a:pt x="135" y="166"/>
                    <a:pt x="126" y="234"/>
                  </a:cubicBezTo>
                  <a:cubicBezTo>
                    <a:pt x="40" y="234"/>
                    <a:pt x="40" y="234"/>
                    <a:pt x="40" y="234"/>
                  </a:cubicBezTo>
                  <a:cubicBezTo>
                    <a:pt x="51" y="121"/>
                    <a:pt x="141" y="38"/>
                    <a:pt x="253" y="38"/>
                  </a:cubicBezTo>
                  <a:cubicBezTo>
                    <a:pt x="367" y="38"/>
                    <a:pt x="456" y="123"/>
                    <a:pt x="466" y="236"/>
                  </a:cubicBezTo>
                  <a:cubicBezTo>
                    <a:pt x="432" y="239"/>
                    <a:pt x="394" y="251"/>
                    <a:pt x="376" y="264"/>
                  </a:cubicBezTo>
                  <a:moveTo>
                    <a:pt x="409" y="403"/>
                  </a:moveTo>
                  <a:cubicBezTo>
                    <a:pt x="349" y="336"/>
                    <a:pt x="349" y="336"/>
                    <a:pt x="349" y="336"/>
                  </a:cubicBezTo>
                  <a:cubicBezTo>
                    <a:pt x="382" y="298"/>
                    <a:pt x="415" y="282"/>
                    <a:pt x="466" y="276"/>
                  </a:cubicBezTo>
                  <a:cubicBezTo>
                    <a:pt x="460" y="326"/>
                    <a:pt x="442" y="369"/>
                    <a:pt x="409" y="403"/>
                  </a:cubicBezTo>
                  <a:moveTo>
                    <a:pt x="322" y="305"/>
                  </a:moveTo>
                  <a:cubicBezTo>
                    <a:pt x="259" y="234"/>
                    <a:pt x="259" y="234"/>
                    <a:pt x="259" y="234"/>
                  </a:cubicBezTo>
                  <a:cubicBezTo>
                    <a:pt x="164" y="234"/>
                    <a:pt x="164" y="234"/>
                    <a:pt x="164" y="234"/>
                  </a:cubicBezTo>
                  <a:cubicBezTo>
                    <a:pt x="171" y="189"/>
                    <a:pt x="208" y="158"/>
                    <a:pt x="253" y="158"/>
                  </a:cubicBezTo>
                  <a:cubicBezTo>
                    <a:pt x="299" y="158"/>
                    <a:pt x="340" y="195"/>
                    <a:pt x="340" y="248"/>
                  </a:cubicBezTo>
                  <a:cubicBezTo>
                    <a:pt x="340" y="270"/>
                    <a:pt x="334" y="289"/>
                    <a:pt x="322" y="305"/>
                  </a:cubicBezTo>
                  <a:moveTo>
                    <a:pt x="253" y="470"/>
                  </a:moveTo>
                  <a:cubicBezTo>
                    <a:pt x="208" y="470"/>
                    <a:pt x="161" y="455"/>
                    <a:pt x="126" y="428"/>
                  </a:cubicBezTo>
                  <a:cubicBezTo>
                    <a:pt x="253" y="285"/>
                    <a:pt x="253" y="285"/>
                    <a:pt x="253" y="285"/>
                  </a:cubicBezTo>
                  <a:cubicBezTo>
                    <a:pt x="380" y="428"/>
                    <a:pt x="380" y="428"/>
                    <a:pt x="380" y="428"/>
                  </a:cubicBezTo>
                  <a:cubicBezTo>
                    <a:pt x="343" y="455"/>
                    <a:pt x="298" y="470"/>
                    <a:pt x="253" y="470"/>
                  </a:cubicBezTo>
                  <a:moveTo>
                    <a:pt x="96" y="403"/>
                  </a:moveTo>
                  <a:cubicBezTo>
                    <a:pt x="64" y="366"/>
                    <a:pt x="43" y="320"/>
                    <a:pt x="40" y="271"/>
                  </a:cubicBezTo>
                  <a:cubicBezTo>
                    <a:pt x="212" y="271"/>
                    <a:pt x="212" y="271"/>
                    <a:pt x="212" y="271"/>
                  </a:cubicBezTo>
                  <a:lnTo>
                    <a:pt x="96" y="403"/>
                  </a:lnTo>
                  <a:close/>
                  <a:moveTo>
                    <a:pt x="253" y="508"/>
                  </a:moveTo>
                  <a:cubicBezTo>
                    <a:pt x="395" y="508"/>
                    <a:pt x="506" y="401"/>
                    <a:pt x="506" y="257"/>
                  </a:cubicBezTo>
                  <a:cubicBezTo>
                    <a:pt x="506" y="113"/>
                    <a:pt x="395" y="0"/>
                    <a:pt x="253" y="0"/>
                  </a:cubicBezTo>
                  <a:cubicBezTo>
                    <a:pt x="111" y="0"/>
                    <a:pt x="0" y="112"/>
                    <a:pt x="0" y="257"/>
                  </a:cubicBezTo>
                  <a:cubicBezTo>
                    <a:pt x="0" y="395"/>
                    <a:pt x="111" y="508"/>
                    <a:pt x="253" y="508"/>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2"/>
                </a:solidFill>
              </a:endParaRPr>
            </a:p>
          </p:txBody>
        </p:sp>
      </p:grpSp>
    </p:spTree>
    <p:extLst>
      <p:ext uri="{BB962C8B-B14F-4D97-AF65-F5344CB8AC3E}">
        <p14:creationId xmlns:p14="http://schemas.microsoft.com/office/powerpoint/2010/main" val="261343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grön)">
    <p:bg>
      <p:bgPr>
        <a:solidFill>
          <a:schemeClr val="accent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5917A60-FAA8-44AA-92CE-6A94AA36E2A4}"/>
              </a:ext>
            </a:extLst>
          </p:cNvPr>
          <p:cNvSpPr>
            <a:spLocks noGrp="1"/>
          </p:cNvSpPr>
          <p:nvPr>
            <p:ph type="title"/>
          </p:nvPr>
        </p:nvSpPr>
        <p:spPr/>
        <p:txBody>
          <a:bodyPr/>
          <a:lstStyle>
            <a:lvl1pPr>
              <a:defRPr>
                <a:solidFill>
                  <a:schemeClr val="bg2"/>
                </a:solidFill>
              </a:defRPr>
            </a:lvl1pPr>
          </a:lstStyle>
          <a:p>
            <a:r>
              <a:rPr lang="sv-SE"/>
              <a:t>Klicka här för att ändra mall för rubrikformat</a:t>
            </a:r>
          </a:p>
        </p:txBody>
      </p:sp>
      <p:sp>
        <p:nvSpPr>
          <p:cNvPr id="7" name="Platshållare för datum 6">
            <a:extLst>
              <a:ext uri="{FF2B5EF4-FFF2-40B4-BE49-F238E27FC236}">
                <a16:creationId xmlns:a16="http://schemas.microsoft.com/office/drawing/2014/main" id="{D01B975F-BA2F-4D8B-950B-12C7FAFF275B}"/>
              </a:ext>
            </a:extLst>
          </p:cNvPr>
          <p:cNvSpPr>
            <a:spLocks noGrp="1"/>
          </p:cNvSpPr>
          <p:nvPr>
            <p:ph type="dt" sz="half" idx="10"/>
          </p:nvPr>
        </p:nvSpPr>
        <p:spPr/>
        <p:txBody>
          <a:bodyPr/>
          <a:lstStyle>
            <a:lvl1pPr>
              <a:defRPr>
                <a:solidFill>
                  <a:schemeClr val="bg2"/>
                </a:solidFill>
              </a:defRPr>
            </a:lvl1pPr>
          </a:lstStyle>
          <a:p>
            <a:fld id="{115034E8-E963-43DF-B676-9ACE516758AF}" type="datetimeFigureOut">
              <a:rPr lang="sv-SE" smtClean="0"/>
              <a:pPr/>
              <a:t>2022-06-15</a:t>
            </a:fld>
            <a:endParaRPr lang="sv-SE"/>
          </a:p>
        </p:txBody>
      </p:sp>
      <p:sp>
        <p:nvSpPr>
          <p:cNvPr id="8" name="Platshållare för sidfot 7">
            <a:extLst>
              <a:ext uri="{FF2B5EF4-FFF2-40B4-BE49-F238E27FC236}">
                <a16:creationId xmlns:a16="http://schemas.microsoft.com/office/drawing/2014/main" id="{76460237-68E2-4A23-8A36-09C6AA9697A3}"/>
              </a:ext>
            </a:extLst>
          </p:cNvPr>
          <p:cNvSpPr>
            <a:spLocks noGrp="1"/>
          </p:cNvSpPr>
          <p:nvPr>
            <p:ph type="ftr" sz="quarter" idx="11"/>
          </p:nvPr>
        </p:nvSpPr>
        <p:spPr/>
        <p:txBody>
          <a:bodyPr/>
          <a:lstStyle>
            <a:lvl1pPr>
              <a:defRPr>
                <a:solidFill>
                  <a:schemeClr val="bg2"/>
                </a:solidFill>
              </a:defRPr>
            </a:lvl1pPr>
          </a:lstStyle>
          <a:p>
            <a:endParaRPr lang="sv-SE"/>
          </a:p>
        </p:txBody>
      </p:sp>
      <p:sp>
        <p:nvSpPr>
          <p:cNvPr id="9" name="Platshållare för bildnummer 8">
            <a:extLst>
              <a:ext uri="{FF2B5EF4-FFF2-40B4-BE49-F238E27FC236}">
                <a16:creationId xmlns:a16="http://schemas.microsoft.com/office/drawing/2014/main" id="{ECEC96B9-8131-43D7-84C1-45FE1D9B47EB}"/>
              </a:ext>
            </a:extLst>
          </p:cNvPr>
          <p:cNvSpPr>
            <a:spLocks noGrp="1"/>
          </p:cNvSpPr>
          <p:nvPr>
            <p:ph type="sldNum" sz="quarter" idx="12"/>
          </p:nvPr>
        </p:nvSpPr>
        <p:spPr/>
        <p:txBody>
          <a:bodyPr/>
          <a:lstStyle>
            <a:lvl1pPr>
              <a:defRPr>
                <a:solidFill>
                  <a:schemeClr val="bg2"/>
                </a:solidFill>
              </a:defRPr>
            </a:lvl1pPr>
          </a:lstStyle>
          <a:p>
            <a:fld id="{074B7C32-64A2-498C-9F6F-38A8D80AFEA6}" type="slidenum">
              <a:rPr lang="sv-SE" smtClean="0"/>
              <a:pPr/>
              <a:t>‹#›</a:t>
            </a:fld>
            <a:endParaRPr lang="sv-SE"/>
          </a:p>
        </p:txBody>
      </p:sp>
      <p:sp>
        <p:nvSpPr>
          <p:cNvPr id="12" name="Platshållare för innehåll 2">
            <a:extLst>
              <a:ext uri="{FF2B5EF4-FFF2-40B4-BE49-F238E27FC236}">
                <a16:creationId xmlns:a16="http://schemas.microsoft.com/office/drawing/2014/main" id="{891CD1DC-02FF-4BF5-B08F-A4023D247287}"/>
              </a:ext>
            </a:extLst>
          </p:cNvPr>
          <p:cNvSpPr>
            <a:spLocks noGrp="1"/>
          </p:cNvSpPr>
          <p:nvPr>
            <p:ph idx="1" hasCustomPrompt="1"/>
          </p:nvPr>
        </p:nvSpPr>
        <p:spPr>
          <a:xfrm>
            <a:off x="287338" y="2176462"/>
            <a:ext cx="4160838" cy="2411413"/>
          </a:xfrm>
        </p:spPr>
        <p:txBody>
          <a:bodyPr/>
          <a:lstStyle>
            <a:lvl1pPr>
              <a:buClr>
                <a:schemeClr val="bg2"/>
              </a:buCl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a:extLst>
              <a:ext uri="{FF2B5EF4-FFF2-40B4-BE49-F238E27FC236}">
                <a16:creationId xmlns:a16="http://schemas.microsoft.com/office/drawing/2014/main" id="{2773C808-00CB-4C68-A277-305F48767485}"/>
              </a:ext>
            </a:extLst>
          </p:cNvPr>
          <p:cNvSpPr>
            <a:spLocks noGrp="1"/>
          </p:cNvSpPr>
          <p:nvPr>
            <p:ph idx="13" hasCustomPrompt="1"/>
          </p:nvPr>
        </p:nvSpPr>
        <p:spPr>
          <a:xfrm>
            <a:off x="4695826" y="2176462"/>
            <a:ext cx="4160838" cy="2411413"/>
          </a:xfrm>
        </p:spPr>
        <p:txBody>
          <a:bodyPr/>
          <a:lstStyle>
            <a:lvl1pPr>
              <a:buClr>
                <a:schemeClr val="bg2"/>
              </a:buCl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grpSp>
        <p:nvGrpSpPr>
          <p:cNvPr id="16" name="Group 4">
            <a:extLst>
              <a:ext uri="{FF2B5EF4-FFF2-40B4-BE49-F238E27FC236}">
                <a16:creationId xmlns:a16="http://schemas.microsoft.com/office/drawing/2014/main" id="{8670872F-B342-4BA8-B166-416C419C3F57}"/>
              </a:ext>
            </a:extLst>
          </p:cNvPr>
          <p:cNvGrpSpPr>
            <a:grpSpLocks noChangeAspect="1"/>
          </p:cNvGrpSpPr>
          <p:nvPr userDrawn="1"/>
        </p:nvGrpSpPr>
        <p:grpSpPr bwMode="auto">
          <a:xfrm>
            <a:off x="287338" y="290513"/>
            <a:ext cx="485775" cy="134937"/>
            <a:chOff x="181" y="183"/>
            <a:chExt cx="306" cy="85"/>
          </a:xfrm>
        </p:grpSpPr>
        <p:sp>
          <p:nvSpPr>
            <p:cNvPr id="17" name="AutoShape 3">
              <a:extLst>
                <a:ext uri="{FF2B5EF4-FFF2-40B4-BE49-F238E27FC236}">
                  <a16:creationId xmlns:a16="http://schemas.microsoft.com/office/drawing/2014/main" id="{A1E5F6B0-D04C-47D9-93B0-3429FC9DEA41}"/>
                </a:ext>
              </a:extLst>
            </p:cNvPr>
            <p:cNvSpPr>
              <a:spLocks noChangeAspect="1" noChangeArrowheads="1" noTextEdit="1"/>
            </p:cNvSpPr>
            <p:nvPr userDrawn="1"/>
          </p:nvSpPr>
          <p:spPr bwMode="auto">
            <a:xfrm>
              <a:off x="181" y="183"/>
              <a:ext cx="30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2"/>
                </a:solidFill>
              </a:endParaRPr>
            </a:p>
          </p:txBody>
        </p:sp>
        <p:sp>
          <p:nvSpPr>
            <p:cNvPr id="18" name="Freeform 5">
              <a:extLst>
                <a:ext uri="{FF2B5EF4-FFF2-40B4-BE49-F238E27FC236}">
                  <a16:creationId xmlns:a16="http://schemas.microsoft.com/office/drawing/2014/main" id="{2F679E06-0AFC-4E8C-93DA-A622F331FDF9}"/>
                </a:ext>
              </a:extLst>
            </p:cNvPr>
            <p:cNvSpPr>
              <a:spLocks noEditPoints="1"/>
            </p:cNvSpPr>
            <p:nvPr userDrawn="1"/>
          </p:nvSpPr>
          <p:spPr bwMode="auto">
            <a:xfrm>
              <a:off x="181" y="183"/>
              <a:ext cx="306" cy="85"/>
            </a:xfrm>
            <a:custGeom>
              <a:avLst/>
              <a:gdLst>
                <a:gd name="T0" fmla="*/ 1543 w 1816"/>
                <a:gd name="T1" fmla="*/ 128 h 508"/>
                <a:gd name="T2" fmla="*/ 1469 w 1816"/>
                <a:gd name="T3" fmla="*/ 302 h 508"/>
                <a:gd name="T4" fmla="*/ 1449 w 1816"/>
                <a:gd name="T5" fmla="*/ 486 h 508"/>
                <a:gd name="T6" fmla="*/ 1412 w 1816"/>
                <a:gd name="T7" fmla="*/ 439 h 508"/>
                <a:gd name="T8" fmla="*/ 1635 w 1816"/>
                <a:gd name="T9" fmla="*/ 343 h 508"/>
                <a:gd name="T10" fmla="*/ 1637 w 1816"/>
                <a:gd name="T11" fmla="*/ 456 h 508"/>
                <a:gd name="T12" fmla="*/ 1816 w 1816"/>
                <a:gd name="T13" fmla="*/ 486 h 508"/>
                <a:gd name="T14" fmla="*/ 1763 w 1816"/>
                <a:gd name="T15" fmla="*/ 418 h 508"/>
                <a:gd name="T16" fmla="*/ 1502 w 1816"/>
                <a:gd name="T17" fmla="*/ 27 h 508"/>
                <a:gd name="T18" fmla="*/ 1520 w 1816"/>
                <a:gd name="T19" fmla="*/ 77 h 508"/>
                <a:gd name="T20" fmla="*/ 1321 w 1816"/>
                <a:gd name="T21" fmla="*/ 456 h 508"/>
                <a:gd name="T22" fmla="*/ 1140 w 1816"/>
                <a:gd name="T23" fmla="*/ 299 h 508"/>
                <a:gd name="T24" fmla="*/ 1188 w 1816"/>
                <a:gd name="T25" fmla="*/ 67 h 508"/>
                <a:gd name="T26" fmla="*/ 1184 w 1816"/>
                <a:gd name="T27" fmla="*/ 299 h 508"/>
                <a:gd name="T28" fmla="*/ 1020 w 1816"/>
                <a:gd name="T29" fmla="*/ 486 h 508"/>
                <a:gd name="T30" fmla="*/ 1177 w 1816"/>
                <a:gd name="T31" fmla="*/ 456 h 508"/>
                <a:gd name="T32" fmla="*/ 1140 w 1816"/>
                <a:gd name="T33" fmla="*/ 336 h 508"/>
                <a:gd name="T34" fmla="*/ 1405 w 1816"/>
                <a:gd name="T35" fmla="*/ 182 h 508"/>
                <a:gd name="T36" fmla="*/ 1020 w 1816"/>
                <a:gd name="T37" fmla="*/ 27 h 508"/>
                <a:gd name="T38" fmla="*/ 1057 w 1816"/>
                <a:gd name="T39" fmla="*/ 100 h 508"/>
                <a:gd name="T40" fmla="*/ 1020 w 1816"/>
                <a:gd name="T41" fmla="*/ 456 h 508"/>
                <a:gd name="T42" fmla="*/ 559 w 1816"/>
                <a:gd name="T43" fmla="*/ 486 h 508"/>
                <a:gd name="T44" fmla="*/ 717 w 1816"/>
                <a:gd name="T45" fmla="*/ 456 h 508"/>
                <a:gd name="T46" fmla="*/ 680 w 1816"/>
                <a:gd name="T47" fmla="*/ 359 h 508"/>
                <a:gd name="T48" fmla="*/ 883 w 1816"/>
                <a:gd name="T49" fmla="*/ 486 h 508"/>
                <a:gd name="T50" fmla="*/ 991 w 1816"/>
                <a:gd name="T51" fmla="*/ 456 h 508"/>
                <a:gd name="T52" fmla="*/ 813 w 1816"/>
                <a:gd name="T53" fmla="*/ 209 h 508"/>
                <a:gd name="T54" fmla="*/ 995 w 1816"/>
                <a:gd name="T55" fmla="*/ 57 h 508"/>
                <a:gd name="T56" fmla="*/ 838 w 1816"/>
                <a:gd name="T57" fmla="*/ 27 h 508"/>
                <a:gd name="T58" fmla="*/ 876 w 1816"/>
                <a:gd name="T59" fmla="*/ 74 h 508"/>
                <a:gd name="T60" fmla="*/ 680 w 1816"/>
                <a:gd name="T61" fmla="*/ 74 h 508"/>
                <a:gd name="T62" fmla="*/ 717 w 1816"/>
                <a:gd name="T63" fmla="*/ 27 h 508"/>
                <a:gd name="T64" fmla="*/ 559 w 1816"/>
                <a:gd name="T65" fmla="*/ 57 h 508"/>
                <a:gd name="T66" fmla="*/ 596 w 1816"/>
                <a:gd name="T67" fmla="*/ 439 h 508"/>
                <a:gd name="T68" fmla="*/ 559 w 1816"/>
                <a:gd name="T69" fmla="*/ 486 h 508"/>
                <a:gd name="T70" fmla="*/ 378 w 1816"/>
                <a:gd name="T71" fmla="*/ 250 h 508"/>
                <a:gd name="T72" fmla="*/ 126 w 1816"/>
                <a:gd name="T73" fmla="*/ 234 h 508"/>
                <a:gd name="T74" fmla="*/ 253 w 1816"/>
                <a:gd name="T75" fmla="*/ 38 h 508"/>
                <a:gd name="T76" fmla="*/ 376 w 1816"/>
                <a:gd name="T77" fmla="*/ 264 h 508"/>
                <a:gd name="T78" fmla="*/ 349 w 1816"/>
                <a:gd name="T79" fmla="*/ 336 h 508"/>
                <a:gd name="T80" fmla="*/ 409 w 1816"/>
                <a:gd name="T81" fmla="*/ 403 h 508"/>
                <a:gd name="T82" fmla="*/ 259 w 1816"/>
                <a:gd name="T83" fmla="*/ 234 h 508"/>
                <a:gd name="T84" fmla="*/ 253 w 1816"/>
                <a:gd name="T85" fmla="*/ 158 h 508"/>
                <a:gd name="T86" fmla="*/ 322 w 1816"/>
                <a:gd name="T87" fmla="*/ 305 h 508"/>
                <a:gd name="T88" fmla="*/ 126 w 1816"/>
                <a:gd name="T89" fmla="*/ 428 h 508"/>
                <a:gd name="T90" fmla="*/ 380 w 1816"/>
                <a:gd name="T91" fmla="*/ 428 h 508"/>
                <a:gd name="T92" fmla="*/ 96 w 1816"/>
                <a:gd name="T93" fmla="*/ 403 h 508"/>
                <a:gd name="T94" fmla="*/ 212 w 1816"/>
                <a:gd name="T95" fmla="*/ 271 h 508"/>
                <a:gd name="T96" fmla="*/ 253 w 1816"/>
                <a:gd name="T97" fmla="*/ 508 h 508"/>
                <a:gd name="T98" fmla="*/ 253 w 1816"/>
                <a:gd name="T99" fmla="*/ 0 h 508"/>
                <a:gd name="T100" fmla="*/ 253 w 1816"/>
                <a:gd name="T10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508">
                  <a:moveTo>
                    <a:pt x="1469" y="302"/>
                  </a:moveTo>
                  <a:cubicBezTo>
                    <a:pt x="1543" y="128"/>
                    <a:pt x="1543" y="128"/>
                    <a:pt x="1543" y="128"/>
                  </a:cubicBezTo>
                  <a:cubicBezTo>
                    <a:pt x="1617" y="302"/>
                    <a:pt x="1617" y="302"/>
                    <a:pt x="1617" y="302"/>
                  </a:cubicBezTo>
                  <a:lnTo>
                    <a:pt x="1469" y="302"/>
                  </a:lnTo>
                  <a:close/>
                  <a:moveTo>
                    <a:pt x="1321" y="486"/>
                  </a:moveTo>
                  <a:cubicBezTo>
                    <a:pt x="1449" y="486"/>
                    <a:pt x="1449" y="486"/>
                    <a:pt x="1449" y="486"/>
                  </a:cubicBezTo>
                  <a:cubicBezTo>
                    <a:pt x="1449" y="456"/>
                    <a:pt x="1449" y="456"/>
                    <a:pt x="1449" y="456"/>
                  </a:cubicBezTo>
                  <a:cubicBezTo>
                    <a:pt x="1412" y="439"/>
                    <a:pt x="1412" y="439"/>
                    <a:pt x="1412" y="439"/>
                  </a:cubicBezTo>
                  <a:cubicBezTo>
                    <a:pt x="1452" y="343"/>
                    <a:pt x="1452" y="343"/>
                    <a:pt x="1452" y="343"/>
                  </a:cubicBezTo>
                  <a:cubicBezTo>
                    <a:pt x="1635" y="343"/>
                    <a:pt x="1635" y="343"/>
                    <a:pt x="1635" y="343"/>
                  </a:cubicBezTo>
                  <a:cubicBezTo>
                    <a:pt x="1676" y="439"/>
                    <a:pt x="1676" y="439"/>
                    <a:pt x="1676" y="439"/>
                  </a:cubicBezTo>
                  <a:cubicBezTo>
                    <a:pt x="1637" y="456"/>
                    <a:pt x="1637" y="456"/>
                    <a:pt x="1637" y="456"/>
                  </a:cubicBezTo>
                  <a:cubicBezTo>
                    <a:pt x="1637" y="486"/>
                    <a:pt x="1637" y="486"/>
                    <a:pt x="1637" y="486"/>
                  </a:cubicBezTo>
                  <a:cubicBezTo>
                    <a:pt x="1816" y="486"/>
                    <a:pt x="1816" y="486"/>
                    <a:pt x="1816" y="486"/>
                  </a:cubicBezTo>
                  <a:cubicBezTo>
                    <a:pt x="1816" y="456"/>
                    <a:pt x="1816" y="456"/>
                    <a:pt x="1816" y="456"/>
                  </a:cubicBezTo>
                  <a:cubicBezTo>
                    <a:pt x="1788" y="451"/>
                    <a:pt x="1773" y="442"/>
                    <a:pt x="1763" y="418"/>
                  </a:cubicBezTo>
                  <a:cubicBezTo>
                    <a:pt x="1593" y="27"/>
                    <a:pt x="1593" y="27"/>
                    <a:pt x="1593" y="27"/>
                  </a:cubicBezTo>
                  <a:cubicBezTo>
                    <a:pt x="1502" y="27"/>
                    <a:pt x="1502" y="27"/>
                    <a:pt x="1502" y="27"/>
                  </a:cubicBezTo>
                  <a:cubicBezTo>
                    <a:pt x="1502" y="59"/>
                    <a:pt x="1502" y="59"/>
                    <a:pt x="1502" y="59"/>
                  </a:cubicBezTo>
                  <a:cubicBezTo>
                    <a:pt x="1510" y="65"/>
                    <a:pt x="1516" y="71"/>
                    <a:pt x="1520" y="77"/>
                  </a:cubicBezTo>
                  <a:cubicBezTo>
                    <a:pt x="1371" y="421"/>
                    <a:pt x="1371" y="421"/>
                    <a:pt x="1371" y="421"/>
                  </a:cubicBezTo>
                  <a:cubicBezTo>
                    <a:pt x="1362" y="442"/>
                    <a:pt x="1348" y="451"/>
                    <a:pt x="1321" y="456"/>
                  </a:cubicBezTo>
                  <a:lnTo>
                    <a:pt x="1321" y="486"/>
                  </a:lnTo>
                  <a:close/>
                  <a:moveTo>
                    <a:pt x="1140" y="299"/>
                  </a:moveTo>
                  <a:cubicBezTo>
                    <a:pt x="1140" y="67"/>
                    <a:pt x="1140" y="67"/>
                    <a:pt x="1140" y="67"/>
                  </a:cubicBezTo>
                  <a:cubicBezTo>
                    <a:pt x="1188" y="67"/>
                    <a:pt x="1188" y="67"/>
                    <a:pt x="1188" y="67"/>
                  </a:cubicBezTo>
                  <a:cubicBezTo>
                    <a:pt x="1276" y="67"/>
                    <a:pt x="1321" y="111"/>
                    <a:pt x="1321" y="182"/>
                  </a:cubicBezTo>
                  <a:cubicBezTo>
                    <a:pt x="1321" y="251"/>
                    <a:pt x="1271" y="299"/>
                    <a:pt x="1184" y="299"/>
                  </a:cubicBezTo>
                  <a:lnTo>
                    <a:pt x="1140" y="299"/>
                  </a:lnTo>
                  <a:close/>
                  <a:moveTo>
                    <a:pt x="1020" y="486"/>
                  </a:moveTo>
                  <a:cubicBezTo>
                    <a:pt x="1177" y="486"/>
                    <a:pt x="1177" y="486"/>
                    <a:pt x="1177" y="486"/>
                  </a:cubicBezTo>
                  <a:cubicBezTo>
                    <a:pt x="1177" y="456"/>
                    <a:pt x="1177" y="456"/>
                    <a:pt x="1177" y="456"/>
                  </a:cubicBezTo>
                  <a:cubicBezTo>
                    <a:pt x="1140" y="439"/>
                    <a:pt x="1140" y="439"/>
                    <a:pt x="1140" y="439"/>
                  </a:cubicBezTo>
                  <a:cubicBezTo>
                    <a:pt x="1140" y="336"/>
                    <a:pt x="1140" y="336"/>
                    <a:pt x="1140" y="336"/>
                  </a:cubicBezTo>
                  <a:cubicBezTo>
                    <a:pt x="1179" y="336"/>
                    <a:pt x="1179" y="336"/>
                    <a:pt x="1179" y="336"/>
                  </a:cubicBezTo>
                  <a:cubicBezTo>
                    <a:pt x="1316" y="336"/>
                    <a:pt x="1405" y="284"/>
                    <a:pt x="1405" y="182"/>
                  </a:cubicBezTo>
                  <a:cubicBezTo>
                    <a:pt x="1405" y="81"/>
                    <a:pt x="1314" y="27"/>
                    <a:pt x="1182" y="27"/>
                  </a:cubicBezTo>
                  <a:cubicBezTo>
                    <a:pt x="1020" y="27"/>
                    <a:pt x="1020" y="27"/>
                    <a:pt x="1020" y="27"/>
                  </a:cubicBezTo>
                  <a:cubicBezTo>
                    <a:pt x="1020" y="57"/>
                    <a:pt x="1020" y="57"/>
                    <a:pt x="1020" y="57"/>
                  </a:cubicBezTo>
                  <a:cubicBezTo>
                    <a:pt x="1052" y="66"/>
                    <a:pt x="1057" y="77"/>
                    <a:pt x="1057" y="100"/>
                  </a:cubicBezTo>
                  <a:cubicBezTo>
                    <a:pt x="1057" y="439"/>
                    <a:pt x="1057" y="439"/>
                    <a:pt x="1057" y="439"/>
                  </a:cubicBezTo>
                  <a:cubicBezTo>
                    <a:pt x="1020" y="456"/>
                    <a:pt x="1020" y="456"/>
                    <a:pt x="1020" y="456"/>
                  </a:cubicBezTo>
                  <a:lnTo>
                    <a:pt x="1020" y="486"/>
                  </a:lnTo>
                  <a:close/>
                  <a:moveTo>
                    <a:pt x="559" y="486"/>
                  </a:moveTo>
                  <a:cubicBezTo>
                    <a:pt x="717" y="486"/>
                    <a:pt x="717" y="486"/>
                    <a:pt x="717" y="486"/>
                  </a:cubicBezTo>
                  <a:cubicBezTo>
                    <a:pt x="717" y="456"/>
                    <a:pt x="717" y="456"/>
                    <a:pt x="717" y="456"/>
                  </a:cubicBezTo>
                  <a:cubicBezTo>
                    <a:pt x="680" y="439"/>
                    <a:pt x="680" y="439"/>
                    <a:pt x="680" y="439"/>
                  </a:cubicBezTo>
                  <a:cubicBezTo>
                    <a:pt x="680" y="359"/>
                    <a:pt x="680" y="359"/>
                    <a:pt x="680" y="359"/>
                  </a:cubicBezTo>
                  <a:cubicBezTo>
                    <a:pt x="755" y="275"/>
                    <a:pt x="755" y="275"/>
                    <a:pt x="755" y="275"/>
                  </a:cubicBezTo>
                  <a:cubicBezTo>
                    <a:pt x="883" y="486"/>
                    <a:pt x="883" y="486"/>
                    <a:pt x="883" y="486"/>
                  </a:cubicBezTo>
                  <a:cubicBezTo>
                    <a:pt x="991" y="486"/>
                    <a:pt x="991" y="486"/>
                    <a:pt x="991" y="486"/>
                  </a:cubicBezTo>
                  <a:cubicBezTo>
                    <a:pt x="991" y="456"/>
                    <a:pt x="991" y="456"/>
                    <a:pt x="991" y="456"/>
                  </a:cubicBezTo>
                  <a:cubicBezTo>
                    <a:pt x="968" y="453"/>
                    <a:pt x="956" y="444"/>
                    <a:pt x="934" y="409"/>
                  </a:cubicBezTo>
                  <a:cubicBezTo>
                    <a:pt x="813" y="209"/>
                    <a:pt x="813" y="209"/>
                    <a:pt x="813" y="209"/>
                  </a:cubicBezTo>
                  <a:cubicBezTo>
                    <a:pt x="923" y="86"/>
                    <a:pt x="923" y="86"/>
                    <a:pt x="923" y="86"/>
                  </a:cubicBezTo>
                  <a:cubicBezTo>
                    <a:pt x="941" y="66"/>
                    <a:pt x="956" y="61"/>
                    <a:pt x="995" y="57"/>
                  </a:cubicBezTo>
                  <a:cubicBezTo>
                    <a:pt x="995" y="27"/>
                    <a:pt x="995" y="27"/>
                    <a:pt x="995" y="27"/>
                  </a:cubicBezTo>
                  <a:cubicBezTo>
                    <a:pt x="838" y="27"/>
                    <a:pt x="838" y="27"/>
                    <a:pt x="838" y="27"/>
                  </a:cubicBezTo>
                  <a:cubicBezTo>
                    <a:pt x="838" y="57"/>
                    <a:pt x="838" y="57"/>
                    <a:pt x="838" y="57"/>
                  </a:cubicBezTo>
                  <a:cubicBezTo>
                    <a:pt x="876" y="74"/>
                    <a:pt x="876" y="74"/>
                    <a:pt x="876" y="74"/>
                  </a:cubicBezTo>
                  <a:cubicBezTo>
                    <a:pt x="680" y="293"/>
                    <a:pt x="680" y="293"/>
                    <a:pt x="680" y="293"/>
                  </a:cubicBezTo>
                  <a:cubicBezTo>
                    <a:pt x="680" y="74"/>
                    <a:pt x="680" y="74"/>
                    <a:pt x="680" y="74"/>
                  </a:cubicBezTo>
                  <a:cubicBezTo>
                    <a:pt x="717" y="57"/>
                    <a:pt x="717" y="57"/>
                    <a:pt x="717" y="57"/>
                  </a:cubicBezTo>
                  <a:cubicBezTo>
                    <a:pt x="717" y="27"/>
                    <a:pt x="717" y="27"/>
                    <a:pt x="717" y="27"/>
                  </a:cubicBezTo>
                  <a:cubicBezTo>
                    <a:pt x="559" y="27"/>
                    <a:pt x="559" y="27"/>
                    <a:pt x="559" y="27"/>
                  </a:cubicBezTo>
                  <a:cubicBezTo>
                    <a:pt x="559" y="57"/>
                    <a:pt x="559" y="57"/>
                    <a:pt x="559" y="57"/>
                  </a:cubicBezTo>
                  <a:cubicBezTo>
                    <a:pt x="596" y="73"/>
                    <a:pt x="596" y="73"/>
                    <a:pt x="596" y="73"/>
                  </a:cubicBezTo>
                  <a:cubicBezTo>
                    <a:pt x="596" y="439"/>
                    <a:pt x="596" y="439"/>
                    <a:pt x="596" y="439"/>
                  </a:cubicBezTo>
                  <a:cubicBezTo>
                    <a:pt x="559" y="456"/>
                    <a:pt x="559" y="456"/>
                    <a:pt x="559" y="456"/>
                  </a:cubicBezTo>
                  <a:lnTo>
                    <a:pt x="559" y="486"/>
                  </a:lnTo>
                  <a:close/>
                  <a:moveTo>
                    <a:pt x="376" y="264"/>
                  </a:moveTo>
                  <a:cubicBezTo>
                    <a:pt x="377" y="262"/>
                    <a:pt x="378" y="256"/>
                    <a:pt x="378" y="250"/>
                  </a:cubicBezTo>
                  <a:cubicBezTo>
                    <a:pt x="378" y="172"/>
                    <a:pt x="320" y="121"/>
                    <a:pt x="253" y="121"/>
                  </a:cubicBezTo>
                  <a:cubicBezTo>
                    <a:pt x="186" y="121"/>
                    <a:pt x="135" y="166"/>
                    <a:pt x="126" y="234"/>
                  </a:cubicBezTo>
                  <a:cubicBezTo>
                    <a:pt x="40" y="234"/>
                    <a:pt x="40" y="234"/>
                    <a:pt x="40" y="234"/>
                  </a:cubicBezTo>
                  <a:cubicBezTo>
                    <a:pt x="51" y="121"/>
                    <a:pt x="141" y="38"/>
                    <a:pt x="253" y="38"/>
                  </a:cubicBezTo>
                  <a:cubicBezTo>
                    <a:pt x="367" y="38"/>
                    <a:pt x="456" y="123"/>
                    <a:pt x="466" y="236"/>
                  </a:cubicBezTo>
                  <a:cubicBezTo>
                    <a:pt x="432" y="239"/>
                    <a:pt x="394" y="251"/>
                    <a:pt x="376" y="264"/>
                  </a:cubicBezTo>
                  <a:moveTo>
                    <a:pt x="409" y="403"/>
                  </a:moveTo>
                  <a:cubicBezTo>
                    <a:pt x="349" y="336"/>
                    <a:pt x="349" y="336"/>
                    <a:pt x="349" y="336"/>
                  </a:cubicBezTo>
                  <a:cubicBezTo>
                    <a:pt x="382" y="298"/>
                    <a:pt x="415" y="282"/>
                    <a:pt x="466" y="276"/>
                  </a:cubicBezTo>
                  <a:cubicBezTo>
                    <a:pt x="460" y="326"/>
                    <a:pt x="442" y="369"/>
                    <a:pt x="409" y="403"/>
                  </a:cubicBezTo>
                  <a:moveTo>
                    <a:pt x="322" y="305"/>
                  </a:moveTo>
                  <a:cubicBezTo>
                    <a:pt x="259" y="234"/>
                    <a:pt x="259" y="234"/>
                    <a:pt x="259" y="234"/>
                  </a:cubicBezTo>
                  <a:cubicBezTo>
                    <a:pt x="164" y="234"/>
                    <a:pt x="164" y="234"/>
                    <a:pt x="164" y="234"/>
                  </a:cubicBezTo>
                  <a:cubicBezTo>
                    <a:pt x="171" y="189"/>
                    <a:pt x="208" y="158"/>
                    <a:pt x="253" y="158"/>
                  </a:cubicBezTo>
                  <a:cubicBezTo>
                    <a:pt x="299" y="158"/>
                    <a:pt x="340" y="195"/>
                    <a:pt x="340" y="248"/>
                  </a:cubicBezTo>
                  <a:cubicBezTo>
                    <a:pt x="340" y="270"/>
                    <a:pt x="334" y="289"/>
                    <a:pt x="322" y="305"/>
                  </a:cubicBezTo>
                  <a:moveTo>
                    <a:pt x="253" y="470"/>
                  </a:moveTo>
                  <a:cubicBezTo>
                    <a:pt x="208" y="470"/>
                    <a:pt x="161" y="455"/>
                    <a:pt x="126" y="428"/>
                  </a:cubicBezTo>
                  <a:cubicBezTo>
                    <a:pt x="253" y="285"/>
                    <a:pt x="253" y="285"/>
                    <a:pt x="253" y="285"/>
                  </a:cubicBezTo>
                  <a:cubicBezTo>
                    <a:pt x="380" y="428"/>
                    <a:pt x="380" y="428"/>
                    <a:pt x="380" y="428"/>
                  </a:cubicBezTo>
                  <a:cubicBezTo>
                    <a:pt x="343" y="455"/>
                    <a:pt x="298" y="470"/>
                    <a:pt x="253" y="470"/>
                  </a:cubicBezTo>
                  <a:moveTo>
                    <a:pt x="96" y="403"/>
                  </a:moveTo>
                  <a:cubicBezTo>
                    <a:pt x="64" y="366"/>
                    <a:pt x="43" y="320"/>
                    <a:pt x="40" y="271"/>
                  </a:cubicBezTo>
                  <a:cubicBezTo>
                    <a:pt x="212" y="271"/>
                    <a:pt x="212" y="271"/>
                    <a:pt x="212" y="271"/>
                  </a:cubicBezTo>
                  <a:lnTo>
                    <a:pt x="96" y="403"/>
                  </a:lnTo>
                  <a:close/>
                  <a:moveTo>
                    <a:pt x="253" y="508"/>
                  </a:moveTo>
                  <a:cubicBezTo>
                    <a:pt x="395" y="508"/>
                    <a:pt x="506" y="401"/>
                    <a:pt x="506" y="257"/>
                  </a:cubicBezTo>
                  <a:cubicBezTo>
                    <a:pt x="506" y="113"/>
                    <a:pt x="395" y="0"/>
                    <a:pt x="253" y="0"/>
                  </a:cubicBezTo>
                  <a:cubicBezTo>
                    <a:pt x="111" y="0"/>
                    <a:pt x="0" y="112"/>
                    <a:pt x="0" y="257"/>
                  </a:cubicBezTo>
                  <a:cubicBezTo>
                    <a:pt x="0" y="395"/>
                    <a:pt x="111" y="508"/>
                    <a:pt x="253" y="508"/>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2"/>
                </a:solidFill>
              </a:endParaRPr>
            </a:p>
          </p:txBody>
        </p:sp>
      </p:grpSp>
    </p:spTree>
    <p:extLst>
      <p:ext uri="{BB962C8B-B14F-4D97-AF65-F5344CB8AC3E}">
        <p14:creationId xmlns:p14="http://schemas.microsoft.com/office/powerpoint/2010/main" val="604011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grön)">
    <p:bg>
      <p:bgPr>
        <a:solidFill>
          <a:schemeClr val="accent1"/>
        </a:solid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50B47B95-14B0-4640-B2F8-3473FE244260}"/>
              </a:ext>
            </a:extLst>
          </p:cNvPr>
          <p:cNvSpPr>
            <a:spLocks noGrp="1"/>
          </p:cNvSpPr>
          <p:nvPr>
            <p:ph type="title"/>
          </p:nvPr>
        </p:nvSpPr>
        <p:spPr/>
        <p:txBody>
          <a:bodyPr/>
          <a:lstStyle>
            <a:lvl1pPr>
              <a:defRPr>
                <a:solidFill>
                  <a:schemeClr val="bg2"/>
                </a:solidFill>
              </a:defRPr>
            </a:lvl1pPr>
          </a:lstStyle>
          <a:p>
            <a:r>
              <a:rPr lang="sv-SE"/>
              <a:t>Klicka här för att ändra mall för rubrikformat</a:t>
            </a:r>
          </a:p>
        </p:txBody>
      </p:sp>
      <p:sp>
        <p:nvSpPr>
          <p:cNvPr id="11" name="Platshållare för datum 10">
            <a:extLst>
              <a:ext uri="{FF2B5EF4-FFF2-40B4-BE49-F238E27FC236}">
                <a16:creationId xmlns:a16="http://schemas.microsoft.com/office/drawing/2014/main" id="{0D39BD83-138D-4038-8AD2-2F88FA492D29}"/>
              </a:ext>
            </a:extLst>
          </p:cNvPr>
          <p:cNvSpPr>
            <a:spLocks noGrp="1"/>
          </p:cNvSpPr>
          <p:nvPr>
            <p:ph type="dt" sz="half" idx="14"/>
          </p:nvPr>
        </p:nvSpPr>
        <p:spPr/>
        <p:txBody>
          <a:bodyPr/>
          <a:lstStyle>
            <a:lvl1pPr>
              <a:defRPr>
                <a:solidFill>
                  <a:schemeClr val="bg2"/>
                </a:solidFill>
              </a:defRPr>
            </a:lvl1pPr>
          </a:lstStyle>
          <a:p>
            <a:fld id="{115034E8-E963-43DF-B676-9ACE516758AF}" type="datetimeFigureOut">
              <a:rPr lang="sv-SE" smtClean="0"/>
              <a:pPr/>
              <a:t>2022-06-15</a:t>
            </a:fld>
            <a:endParaRPr lang="sv-SE"/>
          </a:p>
        </p:txBody>
      </p:sp>
      <p:sp>
        <p:nvSpPr>
          <p:cNvPr id="14" name="Platshållare för sidfot 13">
            <a:extLst>
              <a:ext uri="{FF2B5EF4-FFF2-40B4-BE49-F238E27FC236}">
                <a16:creationId xmlns:a16="http://schemas.microsoft.com/office/drawing/2014/main" id="{943AFE38-FDA8-43B9-A62B-0320B9CFEF68}"/>
              </a:ext>
            </a:extLst>
          </p:cNvPr>
          <p:cNvSpPr>
            <a:spLocks noGrp="1"/>
          </p:cNvSpPr>
          <p:nvPr>
            <p:ph type="ftr" sz="quarter" idx="15"/>
          </p:nvPr>
        </p:nvSpPr>
        <p:spPr/>
        <p:txBody>
          <a:bodyPr/>
          <a:lstStyle>
            <a:lvl1pPr>
              <a:defRPr>
                <a:solidFill>
                  <a:schemeClr val="bg2"/>
                </a:solidFill>
              </a:defRPr>
            </a:lvl1pPr>
          </a:lstStyle>
          <a:p>
            <a:endParaRPr lang="sv-SE"/>
          </a:p>
        </p:txBody>
      </p:sp>
      <p:sp>
        <p:nvSpPr>
          <p:cNvPr id="15" name="Platshållare för bildnummer 14">
            <a:extLst>
              <a:ext uri="{FF2B5EF4-FFF2-40B4-BE49-F238E27FC236}">
                <a16:creationId xmlns:a16="http://schemas.microsoft.com/office/drawing/2014/main" id="{D1D27D67-F268-4379-A5AC-A5F16173D4BE}"/>
              </a:ext>
            </a:extLst>
          </p:cNvPr>
          <p:cNvSpPr>
            <a:spLocks noGrp="1"/>
          </p:cNvSpPr>
          <p:nvPr>
            <p:ph type="sldNum" sz="quarter" idx="16"/>
          </p:nvPr>
        </p:nvSpPr>
        <p:spPr/>
        <p:txBody>
          <a:bodyPr/>
          <a:lstStyle>
            <a:lvl1pPr>
              <a:defRPr>
                <a:solidFill>
                  <a:schemeClr val="bg2"/>
                </a:solidFill>
              </a:defRPr>
            </a:lvl1pPr>
          </a:lstStyle>
          <a:p>
            <a:fld id="{074B7C32-64A2-498C-9F6F-38A8D80AFEA6}" type="slidenum">
              <a:rPr lang="sv-SE" smtClean="0"/>
              <a:pPr/>
              <a:t>‹#›</a:t>
            </a:fld>
            <a:endParaRPr lang="sv-SE"/>
          </a:p>
        </p:txBody>
      </p:sp>
      <p:sp>
        <p:nvSpPr>
          <p:cNvPr id="13" name="Platshållare för text 2">
            <a:extLst>
              <a:ext uri="{FF2B5EF4-FFF2-40B4-BE49-F238E27FC236}">
                <a16:creationId xmlns:a16="http://schemas.microsoft.com/office/drawing/2014/main" id="{BB9BC89E-9C41-4DD9-BAE3-79CC66BCB42A}"/>
              </a:ext>
            </a:extLst>
          </p:cNvPr>
          <p:cNvSpPr>
            <a:spLocks noGrp="1"/>
          </p:cNvSpPr>
          <p:nvPr>
            <p:ph type="body" idx="1" hasCustomPrompt="1"/>
          </p:nvPr>
        </p:nvSpPr>
        <p:spPr>
          <a:xfrm>
            <a:off x="287782" y="2176463"/>
            <a:ext cx="4160838" cy="295500"/>
          </a:xfrm>
        </p:spPr>
        <p:txBody>
          <a:bodyPr anchor="b">
            <a:noAutofit/>
          </a:bodyPr>
          <a:lstStyle>
            <a:lvl1pPr marL="0" indent="0">
              <a:buNone/>
              <a:defRPr sz="1800" b="1">
                <a:solidFill>
                  <a:schemeClr val="bg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v-SE"/>
              <a:t>Redigera format för bakgrundstext</a:t>
            </a:r>
          </a:p>
        </p:txBody>
      </p:sp>
      <p:sp>
        <p:nvSpPr>
          <p:cNvPr id="16" name="Platshållare för text 4">
            <a:extLst>
              <a:ext uri="{FF2B5EF4-FFF2-40B4-BE49-F238E27FC236}">
                <a16:creationId xmlns:a16="http://schemas.microsoft.com/office/drawing/2014/main" id="{98773686-0A29-409D-B147-3F4008490F58}"/>
              </a:ext>
            </a:extLst>
          </p:cNvPr>
          <p:cNvSpPr>
            <a:spLocks noGrp="1"/>
          </p:cNvSpPr>
          <p:nvPr>
            <p:ph type="body" sz="quarter" idx="3" hasCustomPrompt="1"/>
          </p:nvPr>
        </p:nvSpPr>
        <p:spPr>
          <a:xfrm>
            <a:off x="4695382" y="2176462"/>
            <a:ext cx="4161725" cy="295500"/>
          </a:xfrm>
        </p:spPr>
        <p:txBody>
          <a:bodyPr anchor="b">
            <a:noAutofit/>
          </a:bodyPr>
          <a:lstStyle>
            <a:lvl1pPr marL="0" indent="0">
              <a:buNone/>
              <a:defRPr sz="1800" b="1">
                <a:solidFill>
                  <a:schemeClr val="bg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v-SE"/>
              <a:t>Redigera format för bakgrundstext</a:t>
            </a:r>
          </a:p>
        </p:txBody>
      </p:sp>
      <p:sp>
        <p:nvSpPr>
          <p:cNvPr id="17" name="Platshållare för innehåll 2">
            <a:extLst>
              <a:ext uri="{FF2B5EF4-FFF2-40B4-BE49-F238E27FC236}">
                <a16:creationId xmlns:a16="http://schemas.microsoft.com/office/drawing/2014/main" id="{E266DECF-14EF-4D3F-97F9-AFD7559358B9}"/>
              </a:ext>
            </a:extLst>
          </p:cNvPr>
          <p:cNvSpPr>
            <a:spLocks noGrp="1"/>
          </p:cNvSpPr>
          <p:nvPr>
            <p:ph idx="12" hasCustomPrompt="1"/>
          </p:nvPr>
        </p:nvSpPr>
        <p:spPr>
          <a:xfrm>
            <a:off x="287338" y="2504722"/>
            <a:ext cx="4160838" cy="2083154"/>
          </a:xfrm>
        </p:spPr>
        <p:txBody>
          <a:bodyPr/>
          <a:lstStyle>
            <a:lvl1pPr>
              <a:buClr>
                <a:schemeClr val="bg2"/>
              </a:buCl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8" name="Platshållare för innehåll 2">
            <a:extLst>
              <a:ext uri="{FF2B5EF4-FFF2-40B4-BE49-F238E27FC236}">
                <a16:creationId xmlns:a16="http://schemas.microsoft.com/office/drawing/2014/main" id="{60A2977A-9138-415B-9F17-CD28D7A631CC}"/>
              </a:ext>
            </a:extLst>
          </p:cNvPr>
          <p:cNvSpPr>
            <a:spLocks noGrp="1"/>
          </p:cNvSpPr>
          <p:nvPr>
            <p:ph idx="13" hasCustomPrompt="1"/>
          </p:nvPr>
        </p:nvSpPr>
        <p:spPr>
          <a:xfrm>
            <a:off x="4695826" y="2504722"/>
            <a:ext cx="4160838" cy="2083154"/>
          </a:xfrm>
        </p:spPr>
        <p:txBody>
          <a:bodyPr/>
          <a:lstStyle>
            <a:lvl1pPr>
              <a:buClr>
                <a:schemeClr val="bg2"/>
              </a:buCl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grpSp>
        <p:nvGrpSpPr>
          <p:cNvPr id="22" name="Group 4">
            <a:extLst>
              <a:ext uri="{FF2B5EF4-FFF2-40B4-BE49-F238E27FC236}">
                <a16:creationId xmlns:a16="http://schemas.microsoft.com/office/drawing/2014/main" id="{7DE32BD8-EC4D-4AFE-88A7-5E49ADD99154}"/>
              </a:ext>
            </a:extLst>
          </p:cNvPr>
          <p:cNvGrpSpPr>
            <a:grpSpLocks noChangeAspect="1"/>
          </p:cNvGrpSpPr>
          <p:nvPr userDrawn="1"/>
        </p:nvGrpSpPr>
        <p:grpSpPr bwMode="auto">
          <a:xfrm>
            <a:off x="287338" y="290513"/>
            <a:ext cx="485775" cy="134937"/>
            <a:chOff x="181" y="183"/>
            <a:chExt cx="306" cy="85"/>
          </a:xfrm>
        </p:grpSpPr>
        <p:sp>
          <p:nvSpPr>
            <p:cNvPr id="23" name="AutoShape 3">
              <a:extLst>
                <a:ext uri="{FF2B5EF4-FFF2-40B4-BE49-F238E27FC236}">
                  <a16:creationId xmlns:a16="http://schemas.microsoft.com/office/drawing/2014/main" id="{AB2ABC46-7C80-4C93-9365-F50D1C05E192}"/>
                </a:ext>
              </a:extLst>
            </p:cNvPr>
            <p:cNvSpPr>
              <a:spLocks noChangeAspect="1" noChangeArrowheads="1" noTextEdit="1"/>
            </p:cNvSpPr>
            <p:nvPr userDrawn="1"/>
          </p:nvSpPr>
          <p:spPr bwMode="auto">
            <a:xfrm>
              <a:off x="181" y="183"/>
              <a:ext cx="30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2"/>
                </a:solidFill>
              </a:endParaRPr>
            </a:p>
          </p:txBody>
        </p:sp>
        <p:sp>
          <p:nvSpPr>
            <p:cNvPr id="24" name="Freeform 5">
              <a:extLst>
                <a:ext uri="{FF2B5EF4-FFF2-40B4-BE49-F238E27FC236}">
                  <a16:creationId xmlns:a16="http://schemas.microsoft.com/office/drawing/2014/main" id="{57539ED4-0A1A-4D8B-A7EA-702CB5AB861B}"/>
                </a:ext>
              </a:extLst>
            </p:cNvPr>
            <p:cNvSpPr>
              <a:spLocks noEditPoints="1"/>
            </p:cNvSpPr>
            <p:nvPr userDrawn="1"/>
          </p:nvSpPr>
          <p:spPr bwMode="auto">
            <a:xfrm>
              <a:off x="181" y="183"/>
              <a:ext cx="306" cy="85"/>
            </a:xfrm>
            <a:custGeom>
              <a:avLst/>
              <a:gdLst>
                <a:gd name="T0" fmla="*/ 1543 w 1816"/>
                <a:gd name="T1" fmla="*/ 128 h 508"/>
                <a:gd name="T2" fmla="*/ 1469 w 1816"/>
                <a:gd name="T3" fmla="*/ 302 h 508"/>
                <a:gd name="T4" fmla="*/ 1449 w 1816"/>
                <a:gd name="T5" fmla="*/ 486 h 508"/>
                <a:gd name="T6" fmla="*/ 1412 w 1816"/>
                <a:gd name="T7" fmla="*/ 439 h 508"/>
                <a:gd name="T8" fmla="*/ 1635 w 1816"/>
                <a:gd name="T9" fmla="*/ 343 h 508"/>
                <a:gd name="T10" fmla="*/ 1637 w 1816"/>
                <a:gd name="T11" fmla="*/ 456 h 508"/>
                <a:gd name="T12" fmla="*/ 1816 w 1816"/>
                <a:gd name="T13" fmla="*/ 486 h 508"/>
                <a:gd name="T14" fmla="*/ 1763 w 1816"/>
                <a:gd name="T15" fmla="*/ 418 h 508"/>
                <a:gd name="T16" fmla="*/ 1502 w 1816"/>
                <a:gd name="T17" fmla="*/ 27 h 508"/>
                <a:gd name="T18" fmla="*/ 1520 w 1816"/>
                <a:gd name="T19" fmla="*/ 77 h 508"/>
                <a:gd name="T20" fmla="*/ 1321 w 1816"/>
                <a:gd name="T21" fmla="*/ 456 h 508"/>
                <a:gd name="T22" fmla="*/ 1140 w 1816"/>
                <a:gd name="T23" fmla="*/ 299 h 508"/>
                <a:gd name="T24" fmla="*/ 1188 w 1816"/>
                <a:gd name="T25" fmla="*/ 67 h 508"/>
                <a:gd name="T26" fmla="*/ 1184 w 1816"/>
                <a:gd name="T27" fmla="*/ 299 h 508"/>
                <a:gd name="T28" fmla="*/ 1020 w 1816"/>
                <a:gd name="T29" fmla="*/ 486 h 508"/>
                <a:gd name="T30" fmla="*/ 1177 w 1816"/>
                <a:gd name="T31" fmla="*/ 456 h 508"/>
                <a:gd name="T32" fmla="*/ 1140 w 1816"/>
                <a:gd name="T33" fmla="*/ 336 h 508"/>
                <a:gd name="T34" fmla="*/ 1405 w 1816"/>
                <a:gd name="T35" fmla="*/ 182 h 508"/>
                <a:gd name="T36" fmla="*/ 1020 w 1816"/>
                <a:gd name="T37" fmla="*/ 27 h 508"/>
                <a:gd name="T38" fmla="*/ 1057 w 1816"/>
                <a:gd name="T39" fmla="*/ 100 h 508"/>
                <a:gd name="T40" fmla="*/ 1020 w 1816"/>
                <a:gd name="T41" fmla="*/ 456 h 508"/>
                <a:gd name="T42" fmla="*/ 559 w 1816"/>
                <a:gd name="T43" fmla="*/ 486 h 508"/>
                <a:gd name="T44" fmla="*/ 717 w 1816"/>
                <a:gd name="T45" fmla="*/ 456 h 508"/>
                <a:gd name="T46" fmla="*/ 680 w 1816"/>
                <a:gd name="T47" fmla="*/ 359 h 508"/>
                <a:gd name="T48" fmla="*/ 883 w 1816"/>
                <a:gd name="T49" fmla="*/ 486 h 508"/>
                <a:gd name="T50" fmla="*/ 991 w 1816"/>
                <a:gd name="T51" fmla="*/ 456 h 508"/>
                <a:gd name="T52" fmla="*/ 813 w 1816"/>
                <a:gd name="T53" fmla="*/ 209 h 508"/>
                <a:gd name="T54" fmla="*/ 995 w 1816"/>
                <a:gd name="T55" fmla="*/ 57 h 508"/>
                <a:gd name="T56" fmla="*/ 838 w 1816"/>
                <a:gd name="T57" fmla="*/ 27 h 508"/>
                <a:gd name="T58" fmla="*/ 876 w 1816"/>
                <a:gd name="T59" fmla="*/ 74 h 508"/>
                <a:gd name="T60" fmla="*/ 680 w 1816"/>
                <a:gd name="T61" fmla="*/ 74 h 508"/>
                <a:gd name="T62" fmla="*/ 717 w 1816"/>
                <a:gd name="T63" fmla="*/ 27 h 508"/>
                <a:gd name="T64" fmla="*/ 559 w 1816"/>
                <a:gd name="T65" fmla="*/ 57 h 508"/>
                <a:gd name="T66" fmla="*/ 596 w 1816"/>
                <a:gd name="T67" fmla="*/ 439 h 508"/>
                <a:gd name="T68" fmla="*/ 559 w 1816"/>
                <a:gd name="T69" fmla="*/ 486 h 508"/>
                <a:gd name="T70" fmla="*/ 378 w 1816"/>
                <a:gd name="T71" fmla="*/ 250 h 508"/>
                <a:gd name="T72" fmla="*/ 126 w 1816"/>
                <a:gd name="T73" fmla="*/ 234 h 508"/>
                <a:gd name="T74" fmla="*/ 253 w 1816"/>
                <a:gd name="T75" fmla="*/ 38 h 508"/>
                <a:gd name="T76" fmla="*/ 376 w 1816"/>
                <a:gd name="T77" fmla="*/ 264 h 508"/>
                <a:gd name="T78" fmla="*/ 349 w 1816"/>
                <a:gd name="T79" fmla="*/ 336 h 508"/>
                <a:gd name="T80" fmla="*/ 409 w 1816"/>
                <a:gd name="T81" fmla="*/ 403 h 508"/>
                <a:gd name="T82" fmla="*/ 259 w 1816"/>
                <a:gd name="T83" fmla="*/ 234 h 508"/>
                <a:gd name="T84" fmla="*/ 253 w 1816"/>
                <a:gd name="T85" fmla="*/ 158 h 508"/>
                <a:gd name="T86" fmla="*/ 322 w 1816"/>
                <a:gd name="T87" fmla="*/ 305 h 508"/>
                <a:gd name="T88" fmla="*/ 126 w 1816"/>
                <a:gd name="T89" fmla="*/ 428 h 508"/>
                <a:gd name="T90" fmla="*/ 380 w 1816"/>
                <a:gd name="T91" fmla="*/ 428 h 508"/>
                <a:gd name="T92" fmla="*/ 96 w 1816"/>
                <a:gd name="T93" fmla="*/ 403 h 508"/>
                <a:gd name="T94" fmla="*/ 212 w 1816"/>
                <a:gd name="T95" fmla="*/ 271 h 508"/>
                <a:gd name="T96" fmla="*/ 253 w 1816"/>
                <a:gd name="T97" fmla="*/ 508 h 508"/>
                <a:gd name="T98" fmla="*/ 253 w 1816"/>
                <a:gd name="T99" fmla="*/ 0 h 508"/>
                <a:gd name="T100" fmla="*/ 253 w 1816"/>
                <a:gd name="T10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508">
                  <a:moveTo>
                    <a:pt x="1469" y="302"/>
                  </a:moveTo>
                  <a:cubicBezTo>
                    <a:pt x="1543" y="128"/>
                    <a:pt x="1543" y="128"/>
                    <a:pt x="1543" y="128"/>
                  </a:cubicBezTo>
                  <a:cubicBezTo>
                    <a:pt x="1617" y="302"/>
                    <a:pt x="1617" y="302"/>
                    <a:pt x="1617" y="302"/>
                  </a:cubicBezTo>
                  <a:lnTo>
                    <a:pt x="1469" y="302"/>
                  </a:lnTo>
                  <a:close/>
                  <a:moveTo>
                    <a:pt x="1321" y="486"/>
                  </a:moveTo>
                  <a:cubicBezTo>
                    <a:pt x="1449" y="486"/>
                    <a:pt x="1449" y="486"/>
                    <a:pt x="1449" y="486"/>
                  </a:cubicBezTo>
                  <a:cubicBezTo>
                    <a:pt x="1449" y="456"/>
                    <a:pt x="1449" y="456"/>
                    <a:pt x="1449" y="456"/>
                  </a:cubicBezTo>
                  <a:cubicBezTo>
                    <a:pt x="1412" y="439"/>
                    <a:pt x="1412" y="439"/>
                    <a:pt x="1412" y="439"/>
                  </a:cubicBezTo>
                  <a:cubicBezTo>
                    <a:pt x="1452" y="343"/>
                    <a:pt x="1452" y="343"/>
                    <a:pt x="1452" y="343"/>
                  </a:cubicBezTo>
                  <a:cubicBezTo>
                    <a:pt x="1635" y="343"/>
                    <a:pt x="1635" y="343"/>
                    <a:pt x="1635" y="343"/>
                  </a:cubicBezTo>
                  <a:cubicBezTo>
                    <a:pt x="1676" y="439"/>
                    <a:pt x="1676" y="439"/>
                    <a:pt x="1676" y="439"/>
                  </a:cubicBezTo>
                  <a:cubicBezTo>
                    <a:pt x="1637" y="456"/>
                    <a:pt x="1637" y="456"/>
                    <a:pt x="1637" y="456"/>
                  </a:cubicBezTo>
                  <a:cubicBezTo>
                    <a:pt x="1637" y="486"/>
                    <a:pt x="1637" y="486"/>
                    <a:pt x="1637" y="486"/>
                  </a:cubicBezTo>
                  <a:cubicBezTo>
                    <a:pt x="1816" y="486"/>
                    <a:pt x="1816" y="486"/>
                    <a:pt x="1816" y="486"/>
                  </a:cubicBezTo>
                  <a:cubicBezTo>
                    <a:pt x="1816" y="456"/>
                    <a:pt x="1816" y="456"/>
                    <a:pt x="1816" y="456"/>
                  </a:cubicBezTo>
                  <a:cubicBezTo>
                    <a:pt x="1788" y="451"/>
                    <a:pt x="1773" y="442"/>
                    <a:pt x="1763" y="418"/>
                  </a:cubicBezTo>
                  <a:cubicBezTo>
                    <a:pt x="1593" y="27"/>
                    <a:pt x="1593" y="27"/>
                    <a:pt x="1593" y="27"/>
                  </a:cubicBezTo>
                  <a:cubicBezTo>
                    <a:pt x="1502" y="27"/>
                    <a:pt x="1502" y="27"/>
                    <a:pt x="1502" y="27"/>
                  </a:cubicBezTo>
                  <a:cubicBezTo>
                    <a:pt x="1502" y="59"/>
                    <a:pt x="1502" y="59"/>
                    <a:pt x="1502" y="59"/>
                  </a:cubicBezTo>
                  <a:cubicBezTo>
                    <a:pt x="1510" y="65"/>
                    <a:pt x="1516" y="71"/>
                    <a:pt x="1520" y="77"/>
                  </a:cubicBezTo>
                  <a:cubicBezTo>
                    <a:pt x="1371" y="421"/>
                    <a:pt x="1371" y="421"/>
                    <a:pt x="1371" y="421"/>
                  </a:cubicBezTo>
                  <a:cubicBezTo>
                    <a:pt x="1362" y="442"/>
                    <a:pt x="1348" y="451"/>
                    <a:pt x="1321" y="456"/>
                  </a:cubicBezTo>
                  <a:lnTo>
                    <a:pt x="1321" y="486"/>
                  </a:lnTo>
                  <a:close/>
                  <a:moveTo>
                    <a:pt x="1140" y="299"/>
                  </a:moveTo>
                  <a:cubicBezTo>
                    <a:pt x="1140" y="67"/>
                    <a:pt x="1140" y="67"/>
                    <a:pt x="1140" y="67"/>
                  </a:cubicBezTo>
                  <a:cubicBezTo>
                    <a:pt x="1188" y="67"/>
                    <a:pt x="1188" y="67"/>
                    <a:pt x="1188" y="67"/>
                  </a:cubicBezTo>
                  <a:cubicBezTo>
                    <a:pt x="1276" y="67"/>
                    <a:pt x="1321" y="111"/>
                    <a:pt x="1321" y="182"/>
                  </a:cubicBezTo>
                  <a:cubicBezTo>
                    <a:pt x="1321" y="251"/>
                    <a:pt x="1271" y="299"/>
                    <a:pt x="1184" y="299"/>
                  </a:cubicBezTo>
                  <a:lnTo>
                    <a:pt x="1140" y="299"/>
                  </a:lnTo>
                  <a:close/>
                  <a:moveTo>
                    <a:pt x="1020" y="486"/>
                  </a:moveTo>
                  <a:cubicBezTo>
                    <a:pt x="1177" y="486"/>
                    <a:pt x="1177" y="486"/>
                    <a:pt x="1177" y="486"/>
                  </a:cubicBezTo>
                  <a:cubicBezTo>
                    <a:pt x="1177" y="456"/>
                    <a:pt x="1177" y="456"/>
                    <a:pt x="1177" y="456"/>
                  </a:cubicBezTo>
                  <a:cubicBezTo>
                    <a:pt x="1140" y="439"/>
                    <a:pt x="1140" y="439"/>
                    <a:pt x="1140" y="439"/>
                  </a:cubicBezTo>
                  <a:cubicBezTo>
                    <a:pt x="1140" y="336"/>
                    <a:pt x="1140" y="336"/>
                    <a:pt x="1140" y="336"/>
                  </a:cubicBezTo>
                  <a:cubicBezTo>
                    <a:pt x="1179" y="336"/>
                    <a:pt x="1179" y="336"/>
                    <a:pt x="1179" y="336"/>
                  </a:cubicBezTo>
                  <a:cubicBezTo>
                    <a:pt x="1316" y="336"/>
                    <a:pt x="1405" y="284"/>
                    <a:pt x="1405" y="182"/>
                  </a:cubicBezTo>
                  <a:cubicBezTo>
                    <a:pt x="1405" y="81"/>
                    <a:pt x="1314" y="27"/>
                    <a:pt x="1182" y="27"/>
                  </a:cubicBezTo>
                  <a:cubicBezTo>
                    <a:pt x="1020" y="27"/>
                    <a:pt x="1020" y="27"/>
                    <a:pt x="1020" y="27"/>
                  </a:cubicBezTo>
                  <a:cubicBezTo>
                    <a:pt x="1020" y="57"/>
                    <a:pt x="1020" y="57"/>
                    <a:pt x="1020" y="57"/>
                  </a:cubicBezTo>
                  <a:cubicBezTo>
                    <a:pt x="1052" y="66"/>
                    <a:pt x="1057" y="77"/>
                    <a:pt x="1057" y="100"/>
                  </a:cubicBezTo>
                  <a:cubicBezTo>
                    <a:pt x="1057" y="439"/>
                    <a:pt x="1057" y="439"/>
                    <a:pt x="1057" y="439"/>
                  </a:cubicBezTo>
                  <a:cubicBezTo>
                    <a:pt x="1020" y="456"/>
                    <a:pt x="1020" y="456"/>
                    <a:pt x="1020" y="456"/>
                  </a:cubicBezTo>
                  <a:lnTo>
                    <a:pt x="1020" y="486"/>
                  </a:lnTo>
                  <a:close/>
                  <a:moveTo>
                    <a:pt x="559" y="486"/>
                  </a:moveTo>
                  <a:cubicBezTo>
                    <a:pt x="717" y="486"/>
                    <a:pt x="717" y="486"/>
                    <a:pt x="717" y="486"/>
                  </a:cubicBezTo>
                  <a:cubicBezTo>
                    <a:pt x="717" y="456"/>
                    <a:pt x="717" y="456"/>
                    <a:pt x="717" y="456"/>
                  </a:cubicBezTo>
                  <a:cubicBezTo>
                    <a:pt x="680" y="439"/>
                    <a:pt x="680" y="439"/>
                    <a:pt x="680" y="439"/>
                  </a:cubicBezTo>
                  <a:cubicBezTo>
                    <a:pt x="680" y="359"/>
                    <a:pt x="680" y="359"/>
                    <a:pt x="680" y="359"/>
                  </a:cubicBezTo>
                  <a:cubicBezTo>
                    <a:pt x="755" y="275"/>
                    <a:pt x="755" y="275"/>
                    <a:pt x="755" y="275"/>
                  </a:cubicBezTo>
                  <a:cubicBezTo>
                    <a:pt x="883" y="486"/>
                    <a:pt x="883" y="486"/>
                    <a:pt x="883" y="486"/>
                  </a:cubicBezTo>
                  <a:cubicBezTo>
                    <a:pt x="991" y="486"/>
                    <a:pt x="991" y="486"/>
                    <a:pt x="991" y="486"/>
                  </a:cubicBezTo>
                  <a:cubicBezTo>
                    <a:pt x="991" y="456"/>
                    <a:pt x="991" y="456"/>
                    <a:pt x="991" y="456"/>
                  </a:cubicBezTo>
                  <a:cubicBezTo>
                    <a:pt x="968" y="453"/>
                    <a:pt x="956" y="444"/>
                    <a:pt x="934" y="409"/>
                  </a:cubicBezTo>
                  <a:cubicBezTo>
                    <a:pt x="813" y="209"/>
                    <a:pt x="813" y="209"/>
                    <a:pt x="813" y="209"/>
                  </a:cubicBezTo>
                  <a:cubicBezTo>
                    <a:pt x="923" y="86"/>
                    <a:pt x="923" y="86"/>
                    <a:pt x="923" y="86"/>
                  </a:cubicBezTo>
                  <a:cubicBezTo>
                    <a:pt x="941" y="66"/>
                    <a:pt x="956" y="61"/>
                    <a:pt x="995" y="57"/>
                  </a:cubicBezTo>
                  <a:cubicBezTo>
                    <a:pt x="995" y="27"/>
                    <a:pt x="995" y="27"/>
                    <a:pt x="995" y="27"/>
                  </a:cubicBezTo>
                  <a:cubicBezTo>
                    <a:pt x="838" y="27"/>
                    <a:pt x="838" y="27"/>
                    <a:pt x="838" y="27"/>
                  </a:cubicBezTo>
                  <a:cubicBezTo>
                    <a:pt x="838" y="57"/>
                    <a:pt x="838" y="57"/>
                    <a:pt x="838" y="57"/>
                  </a:cubicBezTo>
                  <a:cubicBezTo>
                    <a:pt x="876" y="74"/>
                    <a:pt x="876" y="74"/>
                    <a:pt x="876" y="74"/>
                  </a:cubicBezTo>
                  <a:cubicBezTo>
                    <a:pt x="680" y="293"/>
                    <a:pt x="680" y="293"/>
                    <a:pt x="680" y="293"/>
                  </a:cubicBezTo>
                  <a:cubicBezTo>
                    <a:pt x="680" y="74"/>
                    <a:pt x="680" y="74"/>
                    <a:pt x="680" y="74"/>
                  </a:cubicBezTo>
                  <a:cubicBezTo>
                    <a:pt x="717" y="57"/>
                    <a:pt x="717" y="57"/>
                    <a:pt x="717" y="57"/>
                  </a:cubicBezTo>
                  <a:cubicBezTo>
                    <a:pt x="717" y="27"/>
                    <a:pt x="717" y="27"/>
                    <a:pt x="717" y="27"/>
                  </a:cubicBezTo>
                  <a:cubicBezTo>
                    <a:pt x="559" y="27"/>
                    <a:pt x="559" y="27"/>
                    <a:pt x="559" y="27"/>
                  </a:cubicBezTo>
                  <a:cubicBezTo>
                    <a:pt x="559" y="57"/>
                    <a:pt x="559" y="57"/>
                    <a:pt x="559" y="57"/>
                  </a:cubicBezTo>
                  <a:cubicBezTo>
                    <a:pt x="596" y="73"/>
                    <a:pt x="596" y="73"/>
                    <a:pt x="596" y="73"/>
                  </a:cubicBezTo>
                  <a:cubicBezTo>
                    <a:pt x="596" y="439"/>
                    <a:pt x="596" y="439"/>
                    <a:pt x="596" y="439"/>
                  </a:cubicBezTo>
                  <a:cubicBezTo>
                    <a:pt x="559" y="456"/>
                    <a:pt x="559" y="456"/>
                    <a:pt x="559" y="456"/>
                  </a:cubicBezTo>
                  <a:lnTo>
                    <a:pt x="559" y="486"/>
                  </a:lnTo>
                  <a:close/>
                  <a:moveTo>
                    <a:pt x="376" y="264"/>
                  </a:moveTo>
                  <a:cubicBezTo>
                    <a:pt x="377" y="262"/>
                    <a:pt x="378" y="256"/>
                    <a:pt x="378" y="250"/>
                  </a:cubicBezTo>
                  <a:cubicBezTo>
                    <a:pt x="378" y="172"/>
                    <a:pt x="320" y="121"/>
                    <a:pt x="253" y="121"/>
                  </a:cubicBezTo>
                  <a:cubicBezTo>
                    <a:pt x="186" y="121"/>
                    <a:pt x="135" y="166"/>
                    <a:pt x="126" y="234"/>
                  </a:cubicBezTo>
                  <a:cubicBezTo>
                    <a:pt x="40" y="234"/>
                    <a:pt x="40" y="234"/>
                    <a:pt x="40" y="234"/>
                  </a:cubicBezTo>
                  <a:cubicBezTo>
                    <a:pt x="51" y="121"/>
                    <a:pt x="141" y="38"/>
                    <a:pt x="253" y="38"/>
                  </a:cubicBezTo>
                  <a:cubicBezTo>
                    <a:pt x="367" y="38"/>
                    <a:pt x="456" y="123"/>
                    <a:pt x="466" y="236"/>
                  </a:cubicBezTo>
                  <a:cubicBezTo>
                    <a:pt x="432" y="239"/>
                    <a:pt x="394" y="251"/>
                    <a:pt x="376" y="264"/>
                  </a:cubicBezTo>
                  <a:moveTo>
                    <a:pt x="409" y="403"/>
                  </a:moveTo>
                  <a:cubicBezTo>
                    <a:pt x="349" y="336"/>
                    <a:pt x="349" y="336"/>
                    <a:pt x="349" y="336"/>
                  </a:cubicBezTo>
                  <a:cubicBezTo>
                    <a:pt x="382" y="298"/>
                    <a:pt x="415" y="282"/>
                    <a:pt x="466" y="276"/>
                  </a:cubicBezTo>
                  <a:cubicBezTo>
                    <a:pt x="460" y="326"/>
                    <a:pt x="442" y="369"/>
                    <a:pt x="409" y="403"/>
                  </a:cubicBezTo>
                  <a:moveTo>
                    <a:pt x="322" y="305"/>
                  </a:moveTo>
                  <a:cubicBezTo>
                    <a:pt x="259" y="234"/>
                    <a:pt x="259" y="234"/>
                    <a:pt x="259" y="234"/>
                  </a:cubicBezTo>
                  <a:cubicBezTo>
                    <a:pt x="164" y="234"/>
                    <a:pt x="164" y="234"/>
                    <a:pt x="164" y="234"/>
                  </a:cubicBezTo>
                  <a:cubicBezTo>
                    <a:pt x="171" y="189"/>
                    <a:pt x="208" y="158"/>
                    <a:pt x="253" y="158"/>
                  </a:cubicBezTo>
                  <a:cubicBezTo>
                    <a:pt x="299" y="158"/>
                    <a:pt x="340" y="195"/>
                    <a:pt x="340" y="248"/>
                  </a:cubicBezTo>
                  <a:cubicBezTo>
                    <a:pt x="340" y="270"/>
                    <a:pt x="334" y="289"/>
                    <a:pt x="322" y="305"/>
                  </a:cubicBezTo>
                  <a:moveTo>
                    <a:pt x="253" y="470"/>
                  </a:moveTo>
                  <a:cubicBezTo>
                    <a:pt x="208" y="470"/>
                    <a:pt x="161" y="455"/>
                    <a:pt x="126" y="428"/>
                  </a:cubicBezTo>
                  <a:cubicBezTo>
                    <a:pt x="253" y="285"/>
                    <a:pt x="253" y="285"/>
                    <a:pt x="253" y="285"/>
                  </a:cubicBezTo>
                  <a:cubicBezTo>
                    <a:pt x="380" y="428"/>
                    <a:pt x="380" y="428"/>
                    <a:pt x="380" y="428"/>
                  </a:cubicBezTo>
                  <a:cubicBezTo>
                    <a:pt x="343" y="455"/>
                    <a:pt x="298" y="470"/>
                    <a:pt x="253" y="470"/>
                  </a:cubicBezTo>
                  <a:moveTo>
                    <a:pt x="96" y="403"/>
                  </a:moveTo>
                  <a:cubicBezTo>
                    <a:pt x="64" y="366"/>
                    <a:pt x="43" y="320"/>
                    <a:pt x="40" y="271"/>
                  </a:cubicBezTo>
                  <a:cubicBezTo>
                    <a:pt x="212" y="271"/>
                    <a:pt x="212" y="271"/>
                    <a:pt x="212" y="271"/>
                  </a:cubicBezTo>
                  <a:lnTo>
                    <a:pt x="96" y="403"/>
                  </a:lnTo>
                  <a:close/>
                  <a:moveTo>
                    <a:pt x="253" y="508"/>
                  </a:moveTo>
                  <a:cubicBezTo>
                    <a:pt x="395" y="508"/>
                    <a:pt x="506" y="401"/>
                    <a:pt x="506" y="257"/>
                  </a:cubicBezTo>
                  <a:cubicBezTo>
                    <a:pt x="506" y="113"/>
                    <a:pt x="395" y="0"/>
                    <a:pt x="253" y="0"/>
                  </a:cubicBezTo>
                  <a:cubicBezTo>
                    <a:pt x="111" y="0"/>
                    <a:pt x="0" y="112"/>
                    <a:pt x="0" y="257"/>
                  </a:cubicBezTo>
                  <a:cubicBezTo>
                    <a:pt x="0" y="395"/>
                    <a:pt x="111" y="508"/>
                    <a:pt x="253" y="508"/>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2"/>
                </a:solidFill>
              </a:endParaRPr>
            </a:p>
          </p:txBody>
        </p:sp>
      </p:grpSp>
    </p:spTree>
    <p:extLst>
      <p:ext uri="{BB962C8B-B14F-4D97-AF65-F5344CB8AC3E}">
        <p14:creationId xmlns:p14="http://schemas.microsoft.com/office/powerpoint/2010/main" val="4081222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vit)">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753CB38-DF6A-47BC-8023-7A10E7839F1E}"/>
              </a:ext>
            </a:extLst>
          </p:cNvPr>
          <p:cNvSpPr>
            <a:spLocks noGrp="1"/>
          </p:cNvSpPr>
          <p:nvPr>
            <p:ph type="title"/>
          </p:nvPr>
        </p:nvSpPr>
        <p:spPr>
          <a:xfrm>
            <a:off x="287337" y="663575"/>
            <a:ext cx="6660000" cy="1290869"/>
          </a:xfrm>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DAF1FC23-59BD-4FA0-8A46-F380F1588118}"/>
              </a:ext>
            </a:extLst>
          </p:cNvPr>
          <p:cNvSpPr>
            <a:spLocks noGrp="1"/>
          </p:cNvSpPr>
          <p:nvPr>
            <p:ph type="dt" sz="half" idx="10"/>
          </p:nvPr>
        </p:nvSpPr>
        <p:spPr/>
        <p:txBody>
          <a:bodyPr/>
          <a:lstStyle/>
          <a:p>
            <a:fld id="{115034E8-E963-43DF-B676-9ACE516758AF}" type="datetimeFigureOut">
              <a:rPr lang="sv-SE" smtClean="0"/>
              <a:pPr/>
              <a:t>2022-06-15</a:t>
            </a:fld>
            <a:endParaRPr lang="sv-SE"/>
          </a:p>
        </p:txBody>
      </p:sp>
      <p:sp>
        <p:nvSpPr>
          <p:cNvPr id="8" name="Platshållare för sidfot 7">
            <a:extLst>
              <a:ext uri="{FF2B5EF4-FFF2-40B4-BE49-F238E27FC236}">
                <a16:creationId xmlns:a16="http://schemas.microsoft.com/office/drawing/2014/main" id="{9249A00D-C059-4B6E-8982-DB6A429D1F31}"/>
              </a:ext>
            </a:extLst>
          </p:cNvPr>
          <p:cNvSpPr>
            <a:spLocks noGrp="1"/>
          </p:cNvSpPr>
          <p:nvPr>
            <p:ph type="ftr" sz="quarter" idx="11"/>
          </p:nvPr>
        </p:nvSpPr>
        <p:spPr/>
        <p:txBody>
          <a:bodyPr/>
          <a:lstStyle/>
          <a:p>
            <a:endParaRPr lang="sv-SE"/>
          </a:p>
        </p:txBody>
      </p:sp>
      <p:sp>
        <p:nvSpPr>
          <p:cNvPr id="11" name="Platshållare för bildnummer 10">
            <a:extLst>
              <a:ext uri="{FF2B5EF4-FFF2-40B4-BE49-F238E27FC236}">
                <a16:creationId xmlns:a16="http://schemas.microsoft.com/office/drawing/2014/main" id="{EABCB3A2-5458-447A-9956-57F988913848}"/>
              </a:ext>
            </a:extLst>
          </p:cNvPr>
          <p:cNvSpPr>
            <a:spLocks noGrp="1"/>
          </p:cNvSpPr>
          <p:nvPr>
            <p:ph type="sldNum" sz="quarter" idx="12"/>
          </p:nvPr>
        </p:nvSpPr>
        <p:spPr/>
        <p:txBody>
          <a:bodyPr/>
          <a:lstStyle/>
          <a:p>
            <a:fld id="{074B7C32-64A2-498C-9F6F-38A8D80AFEA6}" type="slidenum">
              <a:rPr lang="sv-SE" smtClean="0"/>
              <a:pPr/>
              <a:t>‹#›</a:t>
            </a:fld>
            <a:endParaRPr lang="sv-SE"/>
          </a:p>
        </p:txBody>
      </p:sp>
      <p:sp>
        <p:nvSpPr>
          <p:cNvPr id="5" name="Platshållare för text 4">
            <a:extLst>
              <a:ext uri="{FF2B5EF4-FFF2-40B4-BE49-F238E27FC236}">
                <a16:creationId xmlns:a16="http://schemas.microsoft.com/office/drawing/2014/main" id="{90290481-023D-4C6B-91AD-E638DFF6DAB0}"/>
              </a:ext>
            </a:extLst>
          </p:cNvPr>
          <p:cNvSpPr>
            <a:spLocks noGrp="1"/>
          </p:cNvSpPr>
          <p:nvPr>
            <p:ph type="body" sz="quarter" idx="13"/>
          </p:nvPr>
        </p:nvSpPr>
        <p:spPr>
          <a:xfrm>
            <a:off x="287337" y="2176464"/>
            <a:ext cx="6660000" cy="24114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3321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vit)">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5917A60-FAA8-44AA-92CE-6A94AA36E2A4}"/>
              </a:ext>
            </a:extLst>
          </p:cNvPr>
          <p:cNvSpPr>
            <a:spLocks noGrp="1"/>
          </p:cNvSpPr>
          <p:nvPr>
            <p:ph type="title"/>
          </p:nvPr>
        </p:nvSpPr>
        <p:spPr/>
        <p:txBody>
          <a:bodyPr/>
          <a:lstStyle/>
          <a:p>
            <a:r>
              <a:rPr lang="sv-SE"/>
              <a:t>Klicka här för att ändra mall för rubrikformat</a:t>
            </a:r>
          </a:p>
        </p:txBody>
      </p:sp>
      <p:sp>
        <p:nvSpPr>
          <p:cNvPr id="7" name="Platshållare för datum 6">
            <a:extLst>
              <a:ext uri="{FF2B5EF4-FFF2-40B4-BE49-F238E27FC236}">
                <a16:creationId xmlns:a16="http://schemas.microsoft.com/office/drawing/2014/main" id="{D01B975F-BA2F-4D8B-950B-12C7FAFF275B}"/>
              </a:ext>
            </a:extLst>
          </p:cNvPr>
          <p:cNvSpPr>
            <a:spLocks noGrp="1"/>
          </p:cNvSpPr>
          <p:nvPr>
            <p:ph type="dt" sz="half" idx="10"/>
          </p:nvPr>
        </p:nvSpPr>
        <p:spPr/>
        <p:txBody>
          <a:bodyPr/>
          <a:lstStyle/>
          <a:p>
            <a:fld id="{115034E8-E963-43DF-B676-9ACE516758AF}" type="datetimeFigureOut">
              <a:rPr lang="sv-SE" smtClean="0"/>
              <a:pPr/>
              <a:t>2022-06-15</a:t>
            </a:fld>
            <a:endParaRPr lang="sv-SE"/>
          </a:p>
        </p:txBody>
      </p:sp>
      <p:sp>
        <p:nvSpPr>
          <p:cNvPr id="8" name="Platshållare för sidfot 7">
            <a:extLst>
              <a:ext uri="{FF2B5EF4-FFF2-40B4-BE49-F238E27FC236}">
                <a16:creationId xmlns:a16="http://schemas.microsoft.com/office/drawing/2014/main" id="{76460237-68E2-4A23-8A36-09C6AA9697A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CEC96B9-8131-43D7-84C1-45FE1D9B47EB}"/>
              </a:ext>
            </a:extLst>
          </p:cNvPr>
          <p:cNvSpPr>
            <a:spLocks noGrp="1"/>
          </p:cNvSpPr>
          <p:nvPr>
            <p:ph type="sldNum" sz="quarter" idx="12"/>
          </p:nvPr>
        </p:nvSpPr>
        <p:spPr/>
        <p:txBody>
          <a:bodyPr/>
          <a:lstStyle/>
          <a:p>
            <a:fld id="{074B7C32-64A2-498C-9F6F-38A8D80AFEA6}" type="slidenum">
              <a:rPr lang="sv-SE" smtClean="0"/>
              <a:pPr/>
              <a:t>‹#›</a:t>
            </a:fld>
            <a:endParaRPr lang="sv-SE"/>
          </a:p>
        </p:txBody>
      </p:sp>
      <p:sp>
        <p:nvSpPr>
          <p:cNvPr id="11" name="Platshållare för innehåll 2">
            <a:extLst>
              <a:ext uri="{FF2B5EF4-FFF2-40B4-BE49-F238E27FC236}">
                <a16:creationId xmlns:a16="http://schemas.microsoft.com/office/drawing/2014/main" id="{46A289DC-A223-4617-AB02-54F9F7598AE6}"/>
              </a:ext>
            </a:extLst>
          </p:cNvPr>
          <p:cNvSpPr>
            <a:spLocks noGrp="1"/>
          </p:cNvSpPr>
          <p:nvPr>
            <p:ph idx="1" hasCustomPrompt="1"/>
          </p:nvPr>
        </p:nvSpPr>
        <p:spPr>
          <a:xfrm>
            <a:off x="287338" y="2176462"/>
            <a:ext cx="4160838" cy="2411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8D7EF35D-081D-46CA-8311-6209290AB262}"/>
              </a:ext>
            </a:extLst>
          </p:cNvPr>
          <p:cNvSpPr>
            <a:spLocks noGrp="1"/>
          </p:cNvSpPr>
          <p:nvPr>
            <p:ph idx="13" hasCustomPrompt="1"/>
          </p:nvPr>
        </p:nvSpPr>
        <p:spPr>
          <a:xfrm>
            <a:off x="4695826" y="2176462"/>
            <a:ext cx="4160838" cy="2411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06762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ämförelse (vit)">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50B47B95-14B0-4640-B2F8-3473FE244260}"/>
              </a:ext>
            </a:extLst>
          </p:cNvPr>
          <p:cNvSpPr>
            <a:spLocks noGrp="1"/>
          </p:cNvSpPr>
          <p:nvPr>
            <p:ph type="title"/>
          </p:nvPr>
        </p:nvSpPr>
        <p:spPr/>
        <p:txBody>
          <a:bodyPr/>
          <a:lstStyle/>
          <a:p>
            <a:r>
              <a:rPr lang="sv-SE"/>
              <a:t>Klicka här för att ändra mall för rubrikformat</a:t>
            </a:r>
          </a:p>
        </p:txBody>
      </p:sp>
      <p:sp>
        <p:nvSpPr>
          <p:cNvPr id="3" name="Platshållare för text 2"/>
          <p:cNvSpPr>
            <a:spLocks noGrp="1"/>
          </p:cNvSpPr>
          <p:nvPr>
            <p:ph type="body" idx="1" hasCustomPrompt="1"/>
          </p:nvPr>
        </p:nvSpPr>
        <p:spPr>
          <a:xfrm>
            <a:off x="287782" y="2176463"/>
            <a:ext cx="4160838" cy="295500"/>
          </a:xfrm>
        </p:spPr>
        <p:txBody>
          <a:bodyPr anchor="b">
            <a:no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v-SE"/>
              <a:t>Redigera format för bakgrundstext</a:t>
            </a:r>
          </a:p>
        </p:txBody>
      </p:sp>
      <p:sp>
        <p:nvSpPr>
          <p:cNvPr id="5" name="Platshållare för text 4"/>
          <p:cNvSpPr>
            <a:spLocks noGrp="1"/>
          </p:cNvSpPr>
          <p:nvPr>
            <p:ph type="body" sz="quarter" idx="3" hasCustomPrompt="1"/>
          </p:nvPr>
        </p:nvSpPr>
        <p:spPr>
          <a:xfrm>
            <a:off x="4695382" y="2176462"/>
            <a:ext cx="4161725" cy="295500"/>
          </a:xfrm>
        </p:spPr>
        <p:txBody>
          <a:bodyPr anchor="b">
            <a:no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v-SE"/>
              <a:t>Redigera format för bakgrundstext</a:t>
            </a:r>
          </a:p>
        </p:txBody>
      </p:sp>
      <p:sp>
        <p:nvSpPr>
          <p:cNvPr id="9" name="Platshållare för innehåll 2">
            <a:extLst>
              <a:ext uri="{FF2B5EF4-FFF2-40B4-BE49-F238E27FC236}">
                <a16:creationId xmlns:a16="http://schemas.microsoft.com/office/drawing/2014/main" id="{9A252383-C1B6-47EC-9A30-53CDA6D0422D}"/>
              </a:ext>
            </a:extLst>
          </p:cNvPr>
          <p:cNvSpPr>
            <a:spLocks noGrp="1"/>
          </p:cNvSpPr>
          <p:nvPr>
            <p:ph idx="12" hasCustomPrompt="1"/>
          </p:nvPr>
        </p:nvSpPr>
        <p:spPr>
          <a:xfrm>
            <a:off x="287338" y="2504722"/>
            <a:ext cx="4160838" cy="208315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6E4B512A-0D67-4D64-953E-23AA6BAA525C}"/>
              </a:ext>
            </a:extLst>
          </p:cNvPr>
          <p:cNvSpPr>
            <a:spLocks noGrp="1"/>
          </p:cNvSpPr>
          <p:nvPr>
            <p:ph idx="13" hasCustomPrompt="1"/>
          </p:nvPr>
        </p:nvSpPr>
        <p:spPr>
          <a:xfrm>
            <a:off x="4695826" y="2504722"/>
            <a:ext cx="4160838" cy="208315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datum 10">
            <a:extLst>
              <a:ext uri="{FF2B5EF4-FFF2-40B4-BE49-F238E27FC236}">
                <a16:creationId xmlns:a16="http://schemas.microsoft.com/office/drawing/2014/main" id="{0D39BD83-138D-4038-8AD2-2F88FA492D29}"/>
              </a:ext>
            </a:extLst>
          </p:cNvPr>
          <p:cNvSpPr>
            <a:spLocks noGrp="1"/>
          </p:cNvSpPr>
          <p:nvPr>
            <p:ph type="dt" sz="half" idx="14"/>
          </p:nvPr>
        </p:nvSpPr>
        <p:spPr/>
        <p:txBody>
          <a:bodyPr/>
          <a:lstStyle/>
          <a:p>
            <a:fld id="{115034E8-E963-43DF-B676-9ACE516758AF}" type="datetimeFigureOut">
              <a:rPr lang="sv-SE" smtClean="0"/>
              <a:pPr/>
              <a:t>2022-06-15</a:t>
            </a:fld>
            <a:endParaRPr lang="sv-SE"/>
          </a:p>
        </p:txBody>
      </p:sp>
      <p:sp>
        <p:nvSpPr>
          <p:cNvPr id="14" name="Platshållare för sidfot 13">
            <a:extLst>
              <a:ext uri="{FF2B5EF4-FFF2-40B4-BE49-F238E27FC236}">
                <a16:creationId xmlns:a16="http://schemas.microsoft.com/office/drawing/2014/main" id="{943AFE38-FDA8-43B9-A62B-0320B9CFEF68}"/>
              </a:ext>
            </a:extLst>
          </p:cNvPr>
          <p:cNvSpPr>
            <a:spLocks noGrp="1"/>
          </p:cNvSpPr>
          <p:nvPr>
            <p:ph type="ftr" sz="quarter" idx="15"/>
          </p:nvPr>
        </p:nvSpPr>
        <p:spPr/>
        <p:txBody>
          <a:bodyPr/>
          <a:lstStyle/>
          <a:p>
            <a:endParaRPr lang="sv-SE"/>
          </a:p>
        </p:txBody>
      </p:sp>
      <p:sp>
        <p:nvSpPr>
          <p:cNvPr id="15" name="Platshållare för bildnummer 14">
            <a:extLst>
              <a:ext uri="{FF2B5EF4-FFF2-40B4-BE49-F238E27FC236}">
                <a16:creationId xmlns:a16="http://schemas.microsoft.com/office/drawing/2014/main" id="{D1D27D67-F268-4379-A5AC-A5F16173D4BE}"/>
              </a:ext>
            </a:extLst>
          </p:cNvPr>
          <p:cNvSpPr>
            <a:spLocks noGrp="1"/>
          </p:cNvSpPr>
          <p:nvPr>
            <p:ph type="sldNum" sz="quarter" idx="16"/>
          </p:nvPr>
        </p:nvSpPr>
        <p:spPr/>
        <p:txBody>
          <a:bodyPr/>
          <a:lstStyle/>
          <a:p>
            <a:fld id="{074B7C32-64A2-498C-9F6F-38A8D80AFEA6}" type="slidenum">
              <a:rPr lang="sv-SE" smtClean="0"/>
              <a:pPr/>
              <a:t>‹#›</a:t>
            </a:fld>
            <a:endParaRPr lang="sv-SE"/>
          </a:p>
        </p:txBody>
      </p:sp>
    </p:spTree>
    <p:extLst>
      <p:ext uri="{BB962C8B-B14F-4D97-AF65-F5344CB8AC3E}">
        <p14:creationId xmlns:p14="http://schemas.microsoft.com/office/powerpoint/2010/main" val="3206061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vänster)">
    <p:bg>
      <p:bgRef idx="1001">
        <a:schemeClr val="bg2"/>
      </p:bgRef>
    </p:bg>
    <p:spTree>
      <p:nvGrpSpPr>
        <p:cNvPr id="1" name=""/>
        <p:cNvGrpSpPr/>
        <p:nvPr/>
      </p:nvGrpSpPr>
      <p:grpSpPr>
        <a:xfrm>
          <a:off x="0" y="0"/>
          <a:ext cx="0" cy="0"/>
          <a:chOff x="0" y="0"/>
          <a:chExt cx="0" cy="0"/>
        </a:xfrm>
      </p:grpSpPr>
      <p:sp>
        <p:nvSpPr>
          <p:cNvPr id="8" name="Frihandsfigur: Form 7">
            <a:extLst>
              <a:ext uri="{FF2B5EF4-FFF2-40B4-BE49-F238E27FC236}">
                <a16:creationId xmlns:a16="http://schemas.microsoft.com/office/drawing/2014/main" id="{5261E84B-447E-4DEA-9C8A-1F28DCE50C86}"/>
              </a:ext>
            </a:extLst>
          </p:cNvPr>
          <p:cNvSpPr/>
          <p:nvPr userDrawn="1"/>
        </p:nvSpPr>
        <p:spPr>
          <a:xfrm>
            <a:off x="2867487" y="2630195"/>
            <a:ext cx="6276513" cy="2513305"/>
          </a:xfrm>
          <a:custGeom>
            <a:avLst/>
            <a:gdLst>
              <a:gd name="connsiteX0" fmla="*/ 7979735 w 7979735"/>
              <a:gd name="connsiteY0" fmla="*/ 3163186 h 3173818"/>
              <a:gd name="connsiteX1" fmla="*/ 7979735 w 7979735"/>
              <a:gd name="connsiteY1" fmla="*/ 0 h 3173818"/>
              <a:gd name="connsiteX2" fmla="*/ 0 w 7979735"/>
              <a:gd name="connsiteY2" fmla="*/ 3173818 h 3173818"/>
              <a:gd name="connsiteX3" fmla="*/ 7979735 w 7979735"/>
              <a:gd name="connsiteY3" fmla="*/ 3163186 h 3173818"/>
            </a:gdLst>
            <a:ahLst/>
            <a:cxnLst>
              <a:cxn ang="0">
                <a:pos x="connsiteX0" y="connsiteY0"/>
              </a:cxn>
              <a:cxn ang="0">
                <a:pos x="connsiteX1" y="connsiteY1"/>
              </a:cxn>
              <a:cxn ang="0">
                <a:pos x="connsiteX2" y="connsiteY2"/>
              </a:cxn>
              <a:cxn ang="0">
                <a:pos x="connsiteX3" y="connsiteY3"/>
              </a:cxn>
            </a:cxnLst>
            <a:rect l="l" t="t" r="r" b="b"/>
            <a:pathLst>
              <a:path w="7979735" h="3173818">
                <a:moveTo>
                  <a:pt x="7979735" y="3163186"/>
                </a:moveTo>
                <a:lnTo>
                  <a:pt x="7979735" y="0"/>
                </a:lnTo>
                <a:lnTo>
                  <a:pt x="0" y="3173818"/>
                </a:lnTo>
                <a:lnTo>
                  <a:pt x="7979735" y="316318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p:txBody>
          <a:bodyPr/>
          <a:lstStyle/>
          <a:p>
            <a:r>
              <a:rPr lang="sv-SE"/>
              <a:t>Klicka här för att ändra format</a:t>
            </a:r>
          </a:p>
        </p:txBody>
      </p:sp>
      <p:sp>
        <p:nvSpPr>
          <p:cNvPr id="5" name="Frihandsfigur: Form 4">
            <a:extLst>
              <a:ext uri="{FF2B5EF4-FFF2-40B4-BE49-F238E27FC236}">
                <a16:creationId xmlns:a16="http://schemas.microsoft.com/office/drawing/2014/main" id="{9214738A-55D3-4C4F-BC34-A80F0F6C9128}"/>
              </a:ext>
            </a:extLst>
          </p:cNvPr>
          <p:cNvSpPr/>
          <p:nvPr userDrawn="1"/>
        </p:nvSpPr>
        <p:spPr>
          <a:xfrm>
            <a:off x="0" y="3827721"/>
            <a:ext cx="9144000" cy="1318437"/>
          </a:xfrm>
          <a:custGeom>
            <a:avLst/>
            <a:gdLst>
              <a:gd name="connsiteX0" fmla="*/ 9149317 w 9149317"/>
              <a:gd name="connsiteY0" fmla="*/ 1089837 h 1318437"/>
              <a:gd name="connsiteX1" fmla="*/ 9149317 w 9149317"/>
              <a:gd name="connsiteY1" fmla="*/ 1318437 h 1318437"/>
              <a:gd name="connsiteX2" fmla="*/ 0 w 9149317"/>
              <a:gd name="connsiteY2" fmla="*/ 1318437 h 1318437"/>
              <a:gd name="connsiteX3" fmla="*/ 0 w 9149317"/>
              <a:gd name="connsiteY3" fmla="*/ 356191 h 1318437"/>
              <a:gd name="connsiteX4" fmla="*/ 2674089 w 9149317"/>
              <a:gd name="connsiteY4" fmla="*/ 0 h 1318437"/>
              <a:gd name="connsiteX5" fmla="*/ 9149317 w 9149317"/>
              <a:gd name="connsiteY5" fmla="*/ 1089837 h 13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317" h="1318437">
                <a:moveTo>
                  <a:pt x="9149317" y="1089837"/>
                </a:moveTo>
                <a:lnTo>
                  <a:pt x="9149317" y="1318437"/>
                </a:lnTo>
                <a:lnTo>
                  <a:pt x="0" y="1318437"/>
                </a:lnTo>
                <a:lnTo>
                  <a:pt x="0" y="356191"/>
                </a:lnTo>
                <a:lnTo>
                  <a:pt x="2674089" y="0"/>
                </a:lnTo>
                <a:lnTo>
                  <a:pt x="9149317" y="10898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1A874E95-87F6-4612-91EC-7EC67C6D6467}"/>
              </a:ext>
            </a:extLst>
          </p:cNvPr>
          <p:cNvSpPr>
            <a:spLocks noGrp="1"/>
          </p:cNvSpPr>
          <p:nvPr>
            <p:ph type="dt" sz="half" idx="10"/>
          </p:nvPr>
        </p:nvSpPr>
        <p:spPr/>
        <p:txBody>
          <a:bodyPr/>
          <a:lstStyle/>
          <a:p>
            <a:fld id="{115034E8-E963-43DF-B676-9ACE516758AF}" type="datetimeFigureOut">
              <a:rPr lang="sv-SE" smtClean="0"/>
              <a:pPr/>
              <a:t>2022-06-15</a:t>
            </a:fld>
            <a:endParaRPr lang="sv-SE"/>
          </a:p>
        </p:txBody>
      </p:sp>
      <p:sp>
        <p:nvSpPr>
          <p:cNvPr id="6" name="Platshållare för sidfot 5">
            <a:extLst>
              <a:ext uri="{FF2B5EF4-FFF2-40B4-BE49-F238E27FC236}">
                <a16:creationId xmlns:a16="http://schemas.microsoft.com/office/drawing/2014/main" id="{BFB827AA-900E-456E-B332-F215B8363A4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4DDE9D1-ED98-47A6-8F6E-95F0541CFA07}"/>
              </a:ext>
            </a:extLst>
          </p:cNvPr>
          <p:cNvSpPr>
            <a:spLocks noGrp="1"/>
          </p:cNvSpPr>
          <p:nvPr>
            <p:ph type="sldNum" sz="quarter" idx="12"/>
          </p:nvPr>
        </p:nvSpPr>
        <p:spPr/>
        <p:txBody>
          <a:bodyPr/>
          <a:lstStyle/>
          <a:p>
            <a:fld id="{074B7C32-64A2-498C-9F6F-38A8D80AFEA6}" type="slidenum">
              <a:rPr lang="sv-SE" smtClean="0"/>
              <a:pPr/>
              <a:t>‹#›</a:t>
            </a:fld>
            <a:endParaRPr lang="sv-SE"/>
          </a:p>
        </p:txBody>
      </p:sp>
      <p:sp>
        <p:nvSpPr>
          <p:cNvPr id="9" name="Platshållare för innehåll 2">
            <a:extLst>
              <a:ext uri="{FF2B5EF4-FFF2-40B4-BE49-F238E27FC236}">
                <a16:creationId xmlns:a16="http://schemas.microsoft.com/office/drawing/2014/main" id="{0141D780-5C2D-4B5B-9A97-8FE67FDCF24C}"/>
              </a:ext>
            </a:extLst>
          </p:cNvPr>
          <p:cNvSpPr>
            <a:spLocks noGrp="1"/>
          </p:cNvSpPr>
          <p:nvPr>
            <p:ph idx="1" hasCustomPrompt="1"/>
          </p:nvPr>
        </p:nvSpPr>
        <p:spPr>
          <a:xfrm>
            <a:off x="287338" y="2176462"/>
            <a:ext cx="4160838" cy="2411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3246246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a:t>Klicka här för att ändra format</a:t>
            </a:r>
          </a:p>
        </p:txBody>
      </p:sp>
      <p:sp>
        <p:nvSpPr>
          <p:cNvPr id="5" name="Frihandsfigur: Form 4">
            <a:extLst>
              <a:ext uri="{FF2B5EF4-FFF2-40B4-BE49-F238E27FC236}">
                <a16:creationId xmlns:a16="http://schemas.microsoft.com/office/drawing/2014/main" id="{9214738A-55D3-4C4F-BC34-A80F0F6C9128}"/>
              </a:ext>
            </a:extLst>
          </p:cNvPr>
          <p:cNvSpPr/>
          <p:nvPr userDrawn="1"/>
        </p:nvSpPr>
        <p:spPr>
          <a:xfrm>
            <a:off x="0" y="3827721"/>
            <a:ext cx="9144000" cy="1318437"/>
          </a:xfrm>
          <a:custGeom>
            <a:avLst/>
            <a:gdLst>
              <a:gd name="connsiteX0" fmla="*/ 9149317 w 9149317"/>
              <a:gd name="connsiteY0" fmla="*/ 1089837 h 1318437"/>
              <a:gd name="connsiteX1" fmla="*/ 9149317 w 9149317"/>
              <a:gd name="connsiteY1" fmla="*/ 1318437 h 1318437"/>
              <a:gd name="connsiteX2" fmla="*/ 0 w 9149317"/>
              <a:gd name="connsiteY2" fmla="*/ 1318437 h 1318437"/>
              <a:gd name="connsiteX3" fmla="*/ 0 w 9149317"/>
              <a:gd name="connsiteY3" fmla="*/ 356191 h 1318437"/>
              <a:gd name="connsiteX4" fmla="*/ 2674089 w 9149317"/>
              <a:gd name="connsiteY4" fmla="*/ 0 h 1318437"/>
              <a:gd name="connsiteX5" fmla="*/ 9149317 w 9149317"/>
              <a:gd name="connsiteY5" fmla="*/ 1089837 h 13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317" h="1318437">
                <a:moveTo>
                  <a:pt x="9149317" y="1089837"/>
                </a:moveTo>
                <a:lnTo>
                  <a:pt x="9149317" y="1318437"/>
                </a:lnTo>
                <a:lnTo>
                  <a:pt x="0" y="1318437"/>
                </a:lnTo>
                <a:lnTo>
                  <a:pt x="0" y="356191"/>
                </a:lnTo>
                <a:lnTo>
                  <a:pt x="2674089" y="0"/>
                </a:lnTo>
                <a:lnTo>
                  <a:pt x="9149317" y="10898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1A874E95-87F6-4612-91EC-7EC67C6D6467}"/>
              </a:ext>
            </a:extLst>
          </p:cNvPr>
          <p:cNvSpPr>
            <a:spLocks noGrp="1"/>
          </p:cNvSpPr>
          <p:nvPr>
            <p:ph type="dt" sz="half" idx="10"/>
          </p:nvPr>
        </p:nvSpPr>
        <p:spPr/>
        <p:txBody>
          <a:bodyPr/>
          <a:lstStyle/>
          <a:p>
            <a:fld id="{115034E8-E963-43DF-B676-9ACE516758AF}" type="datetimeFigureOut">
              <a:rPr lang="sv-SE" smtClean="0"/>
              <a:pPr/>
              <a:t>2022-06-15</a:t>
            </a:fld>
            <a:endParaRPr lang="sv-SE"/>
          </a:p>
        </p:txBody>
      </p:sp>
      <p:sp>
        <p:nvSpPr>
          <p:cNvPr id="6" name="Platshållare för sidfot 5">
            <a:extLst>
              <a:ext uri="{FF2B5EF4-FFF2-40B4-BE49-F238E27FC236}">
                <a16:creationId xmlns:a16="http://schemas.microsoft.com/office/drawing/2014/main" id="{BFB827AA-900E-456E-B332-F215B8363A4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4DDE9D1-ED98-47A6-8F6E-95F0541CFA07}"/>
              </a:ext>
            </a:extLst>
          </p:cNvPr>
          <p:cNvSpPr>
            <a:spLocks noGrp="1"/>
          </p:cNvSpPr>
          <p:nvPr>
            <p:ph type="sldNum" sz="quarter" idx="12"/>
          </p:nvPr>
        </p:nvSpPr>
        <p:spPr/>
        <p:txBody>
          <a:bodyPr/>
          <a:lstStyle/>
          <a:p>
            <a:fld id="{074B7C32-64A2-498C-9F6F-38A8D80AFEA6}" type="slidenum">
              <a:rPr lang="sv-SE" smtClean="0"/>
              <a:pPr/>
              <a:t>‹#›</a:t>
            </a:fld>
            <a:endParaRPr lang="sv-SE"/>
          </a:p>
        </p:txBody>
      </p:sp>
    </p:spTree>
    <p:extLst>
      <p:ext uri="{BB962C8B-B14F-4D97-AF65-F5344CB8AC3E}">
        <p14:creationId xmlns:p14="http://schemas.microsoft.com/office/powerpoint/2010/main" val="149119551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bg>
      <p:bgRef idx="1001">
        <a:schemeClr val="bg2"/>
      </p:bgRef>
    </p:bg>
    <p:spTree>
      <p:nvGrpSpPr>
        <p:cNvPr id="1" name=""/>
        <p:cNvGrpSpPr/>
        <p:nvPr/>
      </p:nvGrpSpPr>
      <p:grpSpPr>
        <a:xfrm>
          <a:off x="0" y="0"/>
          <a:ext cx="0" cy="0"/>
          <a:chOff x="0" y="0"/>
          <a:chExt cx="0" cy="0"/>
        </a:xfrm>
      </p:grpSpPr>
      <p:sp>
        <p:nvSpPr>
          <p:cNvPr id="4" name="Frihandsfigur: Form 3">
            <a:extLst>
              <a:ext uri="{FF2B5EF4-FFF2-40B4-BE49-F238E27FC236}">
                <a16:creationId xmlns:a16="http://schemas.microsoft.com/office/drawing/2014/main" id="{10905DF3-9062-452E-B090-CC854DFA9E24}"/>
              </a:ext>
            </a:extLst>
          </p:cNvPr>
          <p:cNvSpPr/>
          <p:nvPr userDrawn="1"/>
        </p:nvSpPr>
        <p:spPr>
          <a:xfrm>
            <a:off x="0" y="3827721"/>
            <a:ext cx="9144000" cy="1318437"/>
          </a:xfrm>
          <a:custGeom>
            <a:avLst/>
            <a:gdLst>
              <a:gd name="connsiteX0" fmla="*/ 9149317 w 9149317"/>
              <a:gd name="connsiteY0" fmla="*/ 1089837 h 1318437"/>
              <a:gd name="connsiteX1" fmla="*/ 9149317 w 9149317"/>
              <a:gd name="connsiteY1" fmla="*/ 1318437 h 1318437"/>
              <a:gd name="connsiteX2" fmla="*/ 0 w 9149317"/>
              <a:gd name="connsiteY2" fmla="*/ 1318437 h 1318437"/>
              <a:gd name="connsiteX3" fmla="*/ 0 w 9149317"/>
              <a:gd name="connsiteY3" fmla="*/ 356191 h 1318437"/>
              <a:gd name="connsiteX4" fmla="*/ 2674089 w 9149317"/>
              <a:gd name="connsiteY4" fmla="*/ 0 h 1318437"/>
              <a:gd name="connsiteX5" fmla="*/ 9149317 w 9149317"/>
              <a:gd name="connsiteY5" fmla="*/ 1089837 h 13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317" h="1318437">
                <a:moveTo>
                  <a:pt x="9149317" y="1089837"/>
                </a:moveTo>
                <a:lnTo>
                  <a:pt x="9149317" y="1318437"/>
                </a:lnTo>
                <a:lnTo>
                  <a:pt x="0" y="1318437"/>
                </a:lnTo>
                <a:lnTo>
                  <a:pt x="0" y="356191"/>
                </a:lnTo>
                <a:lnTo>
                  <a:pt x="2674089" y="0"/>
                </a:lnTo>
                <a:lnTo>
                  <a:pt x="9149317" y="10898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201E8517-E32A-4FEE-BBCF-FC4AD7624D94}"/>
              </a:ext>
            </a:extLst>
          </p:cNvPr>
          <p:cNvSpPr>
            <a:spLocks noGrp="1"/>
          </p:cNvSpPr>
          <p:nvPr>
            <p:ph type="dt" sz="half" idx="10"/>
          </p:nvPr>
        </p:nvSpPr>
        <p:spPr/>
        <p:txBody>
          <a:bodyPr/>
          <a:lstStyle/>
          <a:p>
            <a:fld id="{115034E8-E963-43DF-B676-9ACE516758AF}" type="datetimeFigureOut">
              <a:rPr lang="sv-SE" smtClean="0"/>
              <a:pPr/>
              <a:t>2022-06-15</a:t>
            </a:fld>
            <a:endParaRPr lang="sv-SE"/>
          </a:p>
        </p:txBody>
      </p:sp>
      <p:sp>
        <p:nvSpPr>
          <p:cNvPr id="5" name="Platshållare för sidfot 4">
            <a:extLst>
              <a:ext uri="{FF2B5EF4-FFF2-40B4-BE49-F238E27FC236}">
                <a16:creationId xmlns:a16="http://schemas.microsoft.com/office/drawing/2014/main" id="{6EB89807-9081-43C3-9347-6FF78C7A651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F53BBEC-F00C-4222-885B-56613F8BB521}"/>
              </a:ext>
            </a:extLst>
          </p:cNvPr>
          <p:cNvSpPr>
            <a:spLocks noGrp="1"/>
          </p:cNvSpPr>
          <p:nvPr>
            <p:ph type="sldNum" sz="quarter" idx="12"/>
          </p:nvPr>
        </p:nvSpPr>
        <p:spPr/>
        <p:txBody>
          <a:bodyPr/>
          <a:lstStyle/>
          <a:p>
            <a:fld id="{074B7C32-64A2-498C-9F6F-38A8D80AFEA6}" type="slidenum">
              <a:rPr lang="sv-SE" smtClean="0"/>
              <a:pPr/>
              <a:t>‹#›</a:t>
            </a:fld>
            <a:endParaRPr lang="sv-SE"/>
          </a:p>
        </p:txBody>
      </p:sp>
    </p:spTree>
    <p:extLst>
      <p:ext uri="{BB962C8B-B14F-4D97-AF65-F5344CB8AC3E}">
        <p14:creationId xmlns:p14="http://schemas.microsoft.com/office/powerpoint/2010/main" val="254365901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0" y="0"/>
            <a:ext cx="9144000" cy="5148000"/>
          </a:xfrm>
          <a:solidFill>
            <a:schemeClr val="tx2"/>
          </a:solidFill>
        </p:spPr>
        <p:txBody>
          <a:bodyPr anchor="ctr"/>
          <a:lstStyle>
            <a:lvl1pPr marL="0" indent="0" algn="ctr">
              <a:buNone/>
              <a:defRPr/>
            </a:lvl1pPr>
          </a:lstStyle>
          <a:p>
            <a:r>
              <a:rPr lang="sv-SE"/>
              <a:t>Klicka på ikonen för att lägga till en bild</a:t>
            </a:r>
          </a:p>
        </p:txBody>
      </p:sp>
      <p:sp>
        <p:nvSpPr>
          <p:cNvPr id="6" name="Platshållare för datum 5">
            <a:extLst>
              <a:ext uri="{FF2B5EF4-FFF2-40B4-BE49-F238E27FC236}">
                <a16:creationId xmlns:a16="http://schemas.microsoft.com/office/drawing/2014/main" id="{0D60518D-7CF1-4BAC-8CA5-9BD84DE6E252}"/>
              </a:ext>
            </a:extLst>
          </p:cNvPr>
          <p:cNvSpPr>
            <a:spLocks noGrp="1"/>
          </p:cNvSpPr>
          <p:nvPr>
            <p:ph type="dt" sz="half" idx="11"/>
          </p:nvPr>
        </p:nvSpPr>
        <p:spPr/>
        <p:txBody>
          <a:bodyPr/>
          <a:lstStyle/>
          <a:p>
            <a:fld id="{115034E8-E963-43DF-B676-9ACE516758AF}" type="datetimeFigureOut">
              <a:rPr lang="sv-SE" smtClean="0"/>
              <a:pPr/>
              <a:t>2022-06-15</a:t>
            </a:fld>
            <a:endParaRPr lang="sv-SE"/>
          </a:p>
        </p:txBody>
      </p:sp>
      <p:sp>
        <p:nvSpPr>
          <p:cNvPr id="7" name="Platshållare för sidfot 6">
            <a:extLst>
              <a:ext uri="{FF2B5EF4-FFF2-40B4-BE49-F238E27FC236}">
                <a16:creationId xmlns:a16="http://schemas.microsoft.com/office/drawing/2014/main" id="{F9EEC846-8DD7-463E-AA4A-0A8BD7ED3076}"/>
              </a:ext>
            </a:extLst>
          </p:cNvPr>
          <p:cNvSpPr>
            <a:spLocks noGrp="1"/>
          </p:cNvSpPr>
          <p:nvPr>
            <p:ph type="ftr" sz="quarter" idx="12"/>
          </p:nvPr>
        </p:nvSpPr>
        <p:spPr/>
        <p:txBody>
          <a:bodyPr/>
          <a:lstStyle/>
          <a:p>
            <a:endParaRPr lang="sv-SE"/>
          </a:p>
        </p:txBody>
      </p:sp>
      <p:sp>
        <p:nvSpPr>
          <p:cNvPr id="8" name="Platshållare för bildnummer 7">
            <a:extLst>
              <a:ext uri="{FF2B5EF4-FFF2-40B4-BE49-F238E27FC236}">
                <a16:creationId xmlns:a16="http://schemas.microsoft.com/office/drawing/2014/main" id="{603F80D7-0601-4027-840D-D509C3DFBFF3}"/>
              </a:ext>
            </a:extLst>
          </p:cNvPr>
          <p:cNvSpPr>
            <a:spLocks noGrp="1"/>
          </p:cNvSpPr>
          <p:nvPr>
            <p:ph type="sldNum" sz="quarter" idx="13"/>
          </p:nvPr>
        </p:nvSpPr>
        <p:spPr/>
        <p:txBody>
          <a:bodyPr/>
          <a:lstStyle/>
          <a:p>
            <a:fld id="{074B7C32-64A2-498C-9F6F-38A8D80AFEA6}" type="slidenum">
              <a:rPr lang="sv-SE" smtClean="0"/>
              <a:pPr/>
              <a:t>‹#›</a:t>
            </a:fld>
            <a:endParaRPr lang="sv-SE"/>
          </a:p>
        </p:txBody>
      </p:sp>
    </p:spTree>
    <p:extLst>
      <p:ext uri="{BB962C8B-B14F-4D97-AF65-F5344CB8AC3E}">
        <p14:creationId xmlns:p14="http://schemas.microsoft.com/office/powerpoint/2010/main" val="4152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animation (beige-grön)">
    <p:bg>
      <p:bgPr>
        <a:solidFill>
          <a:schemeClr val="bg2"/>
        </a:solidFill>
        <a:effectLst/>
      </p:bgPr>
    </p:bg>
    <p:spTree>
      <p:nvGrpSpPr>
        <p:cNvPr id="1" name=""/>
        <p:cNvGrpSpPr/>
        <p:nvPr/>
      </p:nvGrpSpPr>
      <p:grpSpPr>
        <a:xfrm>
          <a:off x="0" y="0"/>
          <a:ext cx="0" cy="0"/>
          <a:chOff x="0" y="0"/>
          <a:chExt cx="0" cy="0"/>
        </a:xfrm>
      </p:grpSpPr>
      <p:pic>
        <p:nvPicPr>
          <p:cNvPr id="2" name="endscreen_ppt_beige">
            <a:hlinkClick r:id="" action="ppaction://media"/>
            <a:extLst>
              <a:ext uri="{FF2B5EF4-FFF2-40B4-BE49-F238E27FC236}">
                <a16:creationId xmlns:a16="http://schemas.microsoft.com/office/drawing/2014/main" id="{26B71B8B-2C09-489B-AF49-5E92FB794253}"/>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8092" y="-8092"/>
            <a:ext cx="9152092" cy="5151592"/>
          </a:xfrm>
          <a:prstGeom prst="rect">
            <a:avLst/>
          </a:prstGeom>
        </p:spPr>
      </p:pic>
      <p:grpSp>
        <p:nvGrpSpPr>
          <p:cNvPr id="9" name="Group 4">
            <a:extLst>
              <a:ext uri="{FF2B5EF4-FFF2-40B4-BE49-F238E27FC236}">
                <a16:creationId xmlns:a16="http://schemas.microsoft.com/office/drawing/2014/main" id="{65AE3442-921D-435B-B5FF-D5F3797057C6}"/>
              </a:ext>
            </a:extLst>
          </p:cNvPr>
          <p:cNvGrpSpPr>
            <a:grpSpLocks noChangeAspect="1"/>
          </p:cNvGrpSpPr>
          <p:nvPr userDrawn="1"/>
        </p:nvGrpSpPr>
        <p:grpSpPr bwMode="auto">
          <a:xfrm>
            <a:off x="3289842" y="2213396"/>
            <a:ext cx="2580157" cy="716708"/>
            <a:chOff x="181" y="183"/>
            <a:chExt cx="306" cy="85"/>
          </a:xfrm>
        </p:grpSpPr>
        <p:sp>
          <p:nvSpPr>
            <p:cNvPr id="10" name="AutoShape 3">
              <a:extLst>
                <a:ext uri="{FF2B5EF4-FFF2-40B4-BE49-F238E27FC236}">
                  <a16:creationId xmlns:a16="http://schemas.microsoft.com/office/drawing/2014/main" id="{FDFBD316-12BD-46D5-BEB4-3EBFCD7D55F2}"/>
                </a:ext>
              </a:extLst>
            </p:cNvPr>
            <p:cNvSpPr>
              <a:spLocks noChangeAspect="1" noChangeArrowheads="1" noTextEdit="1"/>
            </p:cNvSpPr>
            <p:nvPr userDrawn="1"/>
          </p:nvSpPr>
          <p:spPr bwMode="auto">
            <a:xfrm>
              <a:off x="181" y="183"/>
              <a:ext cx="30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5">
              <a:extLst>
                <a:ext uri="{FF2B5EF4-FFF2-40B4-BE49-F238E27FC236}">
                  <a16:creationId xmlns:a16="http://schemas.microsoft.com/office/drawing/2014/main" id="{B1A23763-33EA-45D6-8ED9-893860D1FBA7}"/>
                </a:ext>
              </a:extLst>
            </p:cNvPr>
            <p:cNvSpPr>
              <a:spLocks noEditPoints="1"/>
            </p:cNvSpPr>
            <p:nvPr userDrawn="1"/>
          </p:nvSpPr>
          <p:spPr bwMode="auto">
            <a:xfrm>
              <a:off x="181" y="183"/>
              <a:ext cx="306" cy="85"/>
            </a:xfrm>
            <a:custGeom>
              <a:avLst/>
              <a:gdLst>
                <a:gd name="T0" fmla="*/ 1543 w 1816"/>
                <a:gd name="T1" fmla="*/ 128 h 508"/>
                <a:gd name="T2" fmla="*/ 1469 w 1816"/>
                <a:gd name="T3" fmla="*/ 302 h 508"/>
                <a:gd name="T4" fmla="*/ 1449 w 1816"/>
                <a:gd name="T5" fmla="*/ 486 h 508"/>
                <a:gd name="T6" fmla="*/ 1412 w 1816"/>
                <a:gd name="T7" fmla="*/ 439 h 508"/>
                <a:gd name="T8" fmla="*/ 1635 w 1816"/>
                <a:gd name="T9" fmla="*/ 343 h 508"/>
                <a:gd name="T10" fmla="*/ 1637 w 1816"/>
                <a:gd name="T11" fmla="*/ 456 h 508"/>
                <a:gd name="T12" fmla="*/ 1816 w 1816"/>
                <a:gd name="T13" fmla="*/ 486 h 508"/>
                <a:gd name="T14" fmla="*/ 1763 w 1816"/>
                <a:gd name="T15" fmla="*/ 418 h 508"/>
                <a:gd name="T16" fmla="*/ 1502 w 1816"/>
                <a:gd name="T17" fmla="*/ 27 h 508"/>
                <a:gd name="T18" fmla="*/ 1520 w 1816"/>
                <a:gd name="T19" fmla="*/ 77 h 508"/>
                <a:gd name="T20" fmla="*/ 1321 w 1816"/>
                <a:gd name="T21" fmla="*/ 456 h 508"/>
                <a:gd name="T22" fmla="*/ 1140 w 1816"/>
                <a:gd name="T23" fmla="*/ 299 h 508"/>
                <a:gd name="T24" fmla="*/ 1188 w 1816"/>
                <a:gd name="T25" fmla="*/ 67 h 508"/>
                <a:gd name="T26" fmla="*/ 1184 w 1816"/>
                <a:gd name="T27" fmla="*/ 299 h 508"/>
                <a:gd name="T28" fmla="*/ 1020 w 1816"/>
                <a:gd name="T29" fmla="*/ 486 h 508"/>
                <a:gd name="T30" fmla="*/ 1177 w 1816"/>
                <a:gd name="T31" fmla="*/ 456 h 508"/>
                <a:gd name="T32" fmla="*/ 1140 w 1816"/>
                <a:gd name="T33" fmla="*/ 336 h 508"/>
                <a:gd name="T34" fmla="*/ 1405 w 1816"/>
                <a:gd name="T35" fmla="*/ 182 h 508"/>
                <a:gd name="T36" fmla="*/ 1020 w 1816"/>
                <a:gd name="T37" fmla="*/ 27 h 508"/>
                <a:gd name="T38" fmla="*/ 1057 w 1816"/>
                <a:gd name="T39" fmla="*/ 100 h 508"/>
                <a:gd name="T40" fmla="*/ 1020 w 1816"/>
                <a:gd name="T41" fmla="*/ 456 h 508"/>
                <a:gd name="T42" fmla="*/ 559 w 1816"/>
                <a:gd name="T43" fmla="*/ 486 h 508"/>
                <a:gd name="T44" fmla="*/ 717 w 1816"/>
                <a:gd name="T45" fmla="*/ 456 h 508"/>
                <a:gd name="T46" fmla="*/ 680 w 1816"/>
                <a:gd name="T47" fmla="*/ 359 h 508"/>
                <a:gd name="T48" fmla="*/ 883 w 1816"/>
                <a:gd name="T49" fmla="*/ 486 h 508"/>
                <a:gd name="T50" fmla="*/ 991 w 1816"/>
                <a:gd name="T51" fmla="*/ 456 h 508"/>
                <a:gd name="T52" fmla="*/ 813 w 1816"/>
                <a:gd name="T53" fmla="*/ 209 h 508"/>
                <a:gd name="T54" fmla="*/ 995 w 1816"/>
                <a:gd name="T55" fmla="*/ 57 h 508"/>
                <a:gd name="T56" fmla="*/ 838 w 1816"/>
                <a:gd name="T57" fmla="*/ 27 h 508"/>
                <a:gd name="T58" fmla="*/ 876 w 1816"/>
                <a:gd name="T59" fmla="*/ 74 h 508"/>
                <a:gd name="T60" fmla="*/ 680 w 1816"/>
                <a:gd name="T61" fmla="*/ 74 h 508"/>
                <a:gd name="T62" fmla="*/ 717 w 1816"/>
                <a:gd name="T63" fmla="*/ 27 h 508"/>
                <a:gd name="T64" fmla="*/ 559 w 1816"/>
                <a:gd name="T65" fmla="*/ 57 h 508"/>
                <a:gd name="T66" fmla="*/ 596 w 1816"/>
                <a:gd name="T67" fmla="*/ 439 h 508"/>
                <a:gd name="T68" fmla="*/ 559 w 1816"/>
                <a:gd name="T69" fmla="*/ 486 h 508"/>
                <a:gd name="T70" fmla="*/ 378 w 1816"/>
                <a:gd name="T71" fmla="*/ 250 h 508"/>
                <a:gd name="T72" fmla="*/ 126 w 1816"/>
                <a:gd name="T73" fmla="*/ 234 h 508"/>
                <a:gd name="T74" fmla="*/ 253 w 1816"/>
                <a:gd name="T75" fmla="*/ 38 h 508"/>
                <a:gd name="T76" fmla="*/ 376 w 1816"/>
                <a:gd name="T77" fmla="*/ 264 h 508"/>
                <a:gd name="T78" fmla="*/ 349 w 1816"/>
                <a:gd name="T79" fmla="*/ 336 h 508"/>
                <a:gd name="T80" fmla="*/ 409 w 1816"/>
                <a:gd name="T81" fmla="*/ 403 h 508"/>
                <a:gd name="T82" fmla="*/ 259 w 1816"/>
                <a:gd name="T83" fmla="*/ 234 h 508"/>
                <a:gd name="T84" fmla="*/ 253 w 1816"/>
                <a:gd name="T85" fmla="*/ 158 h 508"/>
                <a:gd name="T86" fmla="*/ 322 w 1816"/>
                <a:gd name="T87" fmla="*/ 305 h 508"/>
                <a:gd name="T88" fmla="*/ 126 w 1816"/>
                <a:gd name="T89" fmla="*/ 428 h 508"/>
                <a:gd name="T90" fmla="*/ 380 w 1816"/>
                <a:gd name="T91" fmla="*/ 428 h 508"/>
                <a:gd name="T92" fmla="*/ 96 w 1816"/>
                <a:gd name="T93" fmla="*/ 403 h 508"/>
                <a:gd name="T94" fmla="*/ 212 w 1816"/>
                <a:gd name="T95" fmla="*/ 271 h 508"/>
                <a:gd name="T96" fmla="*/ 253 w 1816"/>
                <a:gd name="T97" fmla="*/ 508 h 508"/>
                <a:gd name="T98" fmla="*/ 253 w 1816"/>
                <a:gd name="T99" fmla="*/ 0 h 508"/>
                <a:gd name="T100" fmla="*/ 253 w 1816"/>
                <a:gd name="T10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508">
                  <a:moveTo>
                    <a:pt x="1469" y="302"/>
                  </a:moveTo>
                  <a:cubicBezTo>
                    <a:pt x="1543" y="128"/>
                    <a:pt x="1543" y="128"/>
                    <a:pt x="1543" y="128"/>
                  </a:cubicBezTo>
                  <a:cubicBezTo>
                    <a:pt x="1617" y="302"/>
                    <a:pt x="1617" y="302"/>
                    <a:pt x="1617" y="302"/>
                  </a:cubicBezTo>
                  <a:lnTo>
                    <a:pt x="1469" y="302"/>
                  </a:lnTo>
                  <a:close/>
                  <a:moveTo>
                    <a:pt x="1321" y="486"/>
                  </a:moveTo>
                  <a:cubicBezTo>
                    <a:pt x="1449" y="486"/>
                    <a:pt x="1449" y="486"/>
                    <a:pt x="1449" y="486"/>
                  </a:cubicBezTo>
                  <a:cubicBezTo>
                    <a:pt x="1449" y="456"/>
                    <a:pt x="1449" y="456"/>
                    <a:pt x="1449" y="456"/>
                  </a:cubicBezTo>
                  <a:cubicBezTo>
                    <a:pt x="1412" y="439"/>
                    <a:pt x="1412" y="439"/>
                    <a:pt x="1412" y="439"/>
                  </a:cubicBezTo>
                  <a:cubicBezTo>
                    <a:pt x="1452" y="343"/>
                    <a:pt x="1452" y="343"/>
                    <a:pt x="1452" y="343"/>
                  </a:cubicBezTo>
                  <a:cubicBezTo>
                    <a:pt x="1635" y="343"/>
                    <a:pt x="1635" y="343"/>
                    <a:pt x="1635" y="343"/>
                  </a:cubicBezTo>
                  <a:cubicBezTo>
                    <a:pt x="1676" y="439"/>
                    <a:pt x="1676" y="439"/>
                    <a:pt x="1676" y="439"/>
                  </a:cubicBezTo>
                  <a:cubicBezTo>
                    <a:pt x="1637" y="456"/>
                    <a:pt x="1637" y="456"/>
                    <a:pt x="1637" y="456"/>
                  </a:cubicBezTo>
                  <a:cubicBezTo>
                    <a:pt x="1637" y="486"/>
                    <a:pt x="1637" y="486"/>
                    <a:pt x="1637" y="486"/>
                  </a:cubicBezTo>
                  <a:cubicBezTo>
                    <a:pt x="1816" y="486"/>
                    <a:pt x="1816" y="486"/>
                    <a:pt x="1816" y="486"/>
                  </a:cubicBezTo>
                  <a:cubicBezTo>
                    <a:pt x="1816" y="456"/>
                    <a:pt x="1816" y="456"/>
                    <a:pt x="1816" y="456"/>
                  </a:cubicBezTo>
                  <a:cubicBezTo>
                    <a:pt x="1788" y="451"/>
                    <a:pt x="1773" y="442"/>
                    <a:pt x="1763" y="418"/>
                  </a:cubicBezTo>
                  <a:cubicBezTo>
                    <a:pt x="1593" y="27"/>
                    <a:pt x="1593" y="27"/>
                    <a:pt x="1593" y="27"/>
                  </a:cubicBezTo>
                  <a:cubicBezTo>
                    <a:pt x="1502" y="27"/>
                    <a:pt x="1502" y="27"/>
                    <a:pt x="1502" y="27"/>
                  </a:cubicBezTo>
                  <a:cubicBezTo>
                    <a:pt x="1502" y="59"/>
                    <a:pt x="1502" y="59"/>
                    <a:pt x="1502" y="59"/>
                  </a:cubicBezTo>
                  <a:cubicBezTo>
                    <a:pt x="1510" y="65"/>
                    <a:pt x="1516" y="71"/>
                    <a:pt x="1520" y="77"/>
                  </a:cubicBezTo>
                  <a:cubicBezTo>
                    <a:pt x="1371" y="421"/>
                    <a:pt x="1371" y="421"/>
                    <a:pt x="1371" y="421"/>
                  </a:cubicBezTo>
                  <a:cubicBezTo>
                    <a:pt x="1362" y="442"/>
                    <a:pt x="1348" y="451"/>
                    <a:pt x="1321" y="456"/>
                  </a:cubicBezTo>
                  <a:lnTo>
                    <a:pt x="1321" y="486"/>
                  </a:lnTo>
                  <a:close/>
                  <a:moveTo>
                    <a:pt x="1140" y="299"/>
                  </a:moveTo>
                  <a:cubicBezTo>
                    <a:pt x="1140" y="67"/>
                    <a:pt x="1140" y="67"/>
                    <a:pt x="1140" y="67"/>
                  </a:cubicBezTo>
                  <a:cubicBezTo>
                    <a:pt x="1188" y="67"/>
                    <a:pt x="1188" y="67"/>
                    <a:pt x="1188" y="67"/>
                  </a:cubicBezTo>
                  <a:cubicBezTo>
                    <a:pt x="1276" y="67"/>
                    <a:pt x="1321" y="111"/>
                    <a:pt x="1321" y="182"/>
                  </a:cubicBezTo>
                  <a:cubicBezTo>
                    <a:pt x="1321" y="251"/>
                    <a:pt x="1271" y="299"/>
                    <a:pt x="1184" y="299"/>
                  </a:cubicBezTo>
                  <a:lnTo>
                    <a:pt x="1140" y="299"/>
                  </a:lnTo>
                  <a:close/>
                  <a:moveTo>
                    <a:pt x="1020" y="486"/>
                  </a:moveTo>
                  <a:cubicBezTo>
                    <a:pt x="1177" y="486"/>
                    <a:pt x="1177" y="486"/>
                    <a:pt x="1177" y="486"/>
                  </a:cubicBezTo>
                  <a:cubicBezTo>
                    <a:pt x="1177" y="456"/>
                    <a:pt x="1177" y="456"/>
                    <a:pt x="1177" y="456"/>
                  </a:cubicBezTo>
                  <a:cubicBezTo>
                    <a:pt x="1140" y="439"/>
                    <a:pt x="1140" y="439"/>
                    <a:pt x="1140" y="439"/>
                  </a:cubicBezTo>
                  <a:cubicBezTo>
                    <a:pt x="1140" y="336"/>
                    <a:pt x="1140" y="336"/>
                    <a:pt x="1140" y="336"/>
                  </a:cubicBezTo>
                  <a:cubicBezTo>
                    <a:pt x="1179" y="336"/>
                    <a:pt x="1179" y="336"/>
                    <a:pt x="1179" y="336"/>
                  </a:cubicBezTo>
                  <a:cubicBezTo>
                    <a:pt x="1316" y="336"/>
                    <a:pt x="1405" y="284"/>
                    <a:pt x="1405" y="182"/>
                  </a:cubicBezTo>
                  <a:cubicBezTo>
                    <a:pt x="1405" y="81"/>
                    <a:pt x="1314" y="27"/>
                    <a:pt x="1182" y="27"/>
                  </a:cubicBezTo>
                  <a:cubicBezTo>
                    <a:pt x="1020" y="27"/>
                    <a:pt x="1020" y="27"/>
                    <a:pt x="1020" y="27"/>
                  </a:cubicBezTo>
                  <a:cubicBezTo>
                    <a:pt x="1020" y="57"/>
                    <a:pt x="1020" y="57"/>
                    <a:pt x="1020" y="57"/>
                  </a:cubicBezTo>
                  <a:cubicBezTo>
                    <a:pt x="1052" y="66"/>
                    <a:pt x="1057" y="77"/>
                    <a:pt x="1057" y="100"/>
                  </a:cubicBezTo>
                  <a:cubicBezTo>
                    <a:pt x="1057" y="439"/>
                    <a:pt x="1057" y="439"/>
                    <a:pt x="1057" y="439"/>
                  </a:cubicBezTo>
                  <a:cubicBezTo>
                    <a:pt x="1020" y="456"/>
                    <a:pt x="1020" y="456"/>
                    <a:pt x="1020" y="456"/>
                  </a:cubicBezTo>
                  <a:lnTo>
                    <a:pt x="1020" y="486"/>
                  </a:lnTo>
                  <a:close/>
                  <a:moveTo>
                    <a:pt x="559" y="486"/>
                  </a:moveTo>
                  <a:cubicBezTo>
                    <a:pt x="717" y="486"/>
                    <a:pt x="717" y="486"/>
                    <a:pt x="717" y="486"/>
                  </a:cubicBezTo>
                  <a:cubicBezTo>
                    <a:pt x="717" y="456"/>
                    <a:pt x="717" y="456"/>
                    <a:pt x="717" y="456"/>
                  </a:cubicBezTo>
                  <a:cubicBezTo>
                    <a:pt x="680" y="439"/>
                    <a:pt x="680" y="439"/>
                    <a:pt x="680" y="439"/>
                  </a:cubicBezTo>
                  <a:cubicBezTo>
                    <a:pt x="680" y="359"/>
                    <a:pt x="680" y="359"/>
                    <a:pt x="680" y="359"/>
                  </a:cubicBezTo>
                  <a:cubicBezTo>
                    <a:pt x="755" y="275"/>
                    <a:pt x="755" y="275"/>
                    <a:pt x="755" y="275"/>
                  </a:cubicBezTo>
                  <a:cubicBezTo>
                    <a:pt x="883" y="486"/>
                    <a:pt x="883" y="486"/>
                    <a:pt x="883" y="486"/>
                  </a:cubicBezTo>
                  <a:cubicBezTo>
                    <a:pt x="991" y="486"/>
                    <a:pt x="991" y="486"/>
                    <a:pt x="991" y="486"/>
                  </a:cubicBezTo>
                  <a:cubicBezTo>
                    <a:pt x="991" y="456"/>
                    <a:pt x="991" y="456"/>
                    <a:pt x="991" y="456"/>
                  </a:cubicBezTo>
                  <a:cubicBezTo>
                    <a:pt x="968" y="453"/>
                    <a:pt x="956" y="444"/>
                    <a:pt x="934" y="409"/>
                  </a:cubicBezTo>
                  <a:cubicBezTo>
                    <a:pt x="813" y="209"/>
                    <a:pt x="813" y="209"/>
                    <a:pt x="813" y="209"/>
                  </a:cubicBezTo>
                  <a:cubicBezTo>
                    <a:pt x="923" y="86"/>
                    <a:pt x="923" y="86"/>
                    <a:pt x="923" y="86"/>
                  </a:cubicBezTo>
                  <a:cubicBezTo>
                    <a:pt x="941" y="66"/>
                    <a:pt x="956" y="61"/>
                    <a:pt x="995" y="57"/>
                  </a:cubicBezTo>
                  <a:cubicBezTo>
                    <a:pt x="995" y="27"/>
                    <a:pt x="995" y="27"/>
                    <a:pt x="995" y="27"/>
                  </a:cubicBezTo>
                  <a:cubicBezTo>
                    <a:pt x="838" y="27"/>
                    <a:pt x="838" y="27"/>
                    <a:pt x="838" y="27"/>
                  </a:cubicBezTo>
                  <a:cubicBezTo>
                    <a:pt x="838" y="57"/>
                    <a:pt x="838" y="57"/>
                    <a:pt x="838" y="57"/>
                  </a:cubicBezTo>
                  <a:cubicBezTo>
                    <a:pt x="876" y="74"/>
                    <a:pt x="876" y="74"/>
                    <a:pt x="876" y="74"/>
                  </a:cubicBezTo>
                  <a:cubicBezTo>
                    <a:pt x="680" y="293"/>
                    <a:pt x="680" y="293"/>
                    <a:pt x="680" y="293"/>
                  </a:cubicBezTo>
                  <a:cubicBezTo>
                    <a:pt x="680" y="74"/>
                    <a:pt x="680" y="74"/>
                    <a:pt x="680" y="74"/>
                  </a:cubicBezTo>
                  <a:cubicBezTo>
                    <a:pt x="717" y="57"/>
                    <a:pt x="717" y="57"/>
                    <a:pt x="717" y="57"/>
                  </a:cubicBezTo>
                  <a:cubicBezTo>
                    <a:pt x="717" y="27"/>
                    <a:pt x="717" y="27"/>
                    <a:pt x="717" y="27"/>
                  </a:cubicBezTo>
                  <a:cubicBezTo>
                    <a:pt x="559" y="27"/>
                    <a:pt x="559" y="27"/>
                    <a:pt x="559" y="27"/>
                  </a:cubicBezTo>
                  <a:cubicBezTo>
                    <a:pt x="559" y="57"/>
                    <a:pt x="559" y="57"/>
                    <a:pt x="559" y="57"/>
                  </a:cubicBezTo>
                  <a:cubicBezTo>
                    <a:pt x="596" y="73"/>
                    <a:pt x="596" y="73"/>
                    <a:pt x="596" y="73"/>
                  </a:cubicBezTo>
                  <a:cubicBezTo>
                    <a:pt x="596" y="439"/>
                    <a:pt x="596" y="439"/>
                    <a:pt x="596" y="439"/>
                  </a:cubicBezTo>
                  <a:cubicBezTo>
                    <a:pt x="559" y="456"/>
                    <a:pt x="559" y="456"/>
                    <a:pt x="559" y="456"/>
                  </a:cubicBezTo>
                  <a:lnTo>
                    <a:pt x="559" y="486"/>
                  </a:lnTo>
                  <a:close/>
                  <a:moveTo>
                    <a:pt x="376" y="264"/>
                  </a:moveTo>
                  <a:cubicBezTo>
                    <a:pt x="377" y="262"/>
                    <a:pt x="378" y="256"/>
                    <a:pt x="378" y="250"/>
                  </a:cubicBezTo>
                  <a:cubicBezTo>
                    <a:pt x="378" y="172"/>
                    <a:pt x="320" y="121"/>
                    <a:pt x="253" y="121"/>
                  </a:cubicBezTo>
                  <a:cubicBezTo>
                    <a:pt x="186" y="121"/>
                    <a:pt x="135" y="166"/>
                    <a:pt x="126" y="234"/>
                  </a:cubicBezTo>
                  <a:cubicBezTo>
                    <a:pt x="40" y="234"/>
                    <a:pt x="40" y="234"/>
                    <a:pt x="40" y="234"/>
                  </a:cubicBezTo>
                  <a:cubicBezTo>
                    <a:pt x="51" y="121"/>
                    <a:pt x="141" y="38"/>
                    <a:pt x="253" y="38"/>
                  </a:cubicBezTo>
                  <a:cubicBezTo>
                    <a:pt x="367" y="38"/>
                    <a:pt x="456" y="123"/>
                    <a:pt x="466" y="236"/>
                  </a:cubicBezTo>
                  <a:cubicBezTo>
                    <a:pt x="432" y="239"/>
                    <a:pt x="394" y="251"/>
                    <a:pt x="376" y="264"/>
                  </a:cubicBezTo>
                  <a:moveTo>
                    <a:pt x="409" y="403"/>
                  </a:moveTo>
                  <a:cubicBezTo>
                    <a:pt x="349" y="336"/>
                    <a:pt x="349" y="336"/>
                    <a:pt x="349" y="336"/>
                  </a:cubicBezTo>
                  <a:cubicBezTo>
                    <a:pt x="382" y="298"/>
                    <a:pt x="415" y="282"/>
                    <a:pt x="466" y="276"/>
                  </a:cubicBezTo>
                  <a:cubicBezTo>
                    <a:pt x="460" y="326"/>
                    <a:pt x="442" y="369"/>
                    <a:pt x="409" y="403"/>
                  </a:cubicBezTo>
                  <a:moveTo>
                    <a:pt x="322" y="305"/>
                  </a:moveTo>
                  <a:cubicBezTo>
                    <a:pt x="259" y="234"/>
                    <a:pt x="259" y="234"/>
                    <a:pt x="259" y="234"/>
                  </a:cubicBezTo>
                  <a:cubicBezTo>
                    <a:pt x="164" y="234"/>
                    <a:pt x="164" y="234"/>
                    <a:pt x="164" y="234"/>
                  </a:cubicBezTo>
                  <a:cubicBezTo>
                    <a:pt x="171" y="189"/>
                    <a:pt x="208" y="158"/>
                    <a:pt x="253" y="158"/>
                  </a:cubicBezTo>
                  <a:cubicBezTo>
                    <a:pt x="299" y="158"/>
                    <a:pt x="340" y="195"/>
                    <a:pt x="340" y="248"/>
                  </a:cubicBezTo>
                  <a:cubicBezTo>
                    <a:pt x="340" y="270"/>
                    <a:pt x="334" y="289"/>
                    <a:pt x="322" y="305"/>
                  </a:cubicBezTo>
                  <a:moveTo>
                    <a:pt x="253" y="470"/>
                  </a:moveTo>
                  <a:cubicBezTo>
                    <a:pt x="208" y="470"/>
                    <a:pt x="161" y="455"/>
                    <a:pt x="126" y="428"/>
                  </a:cubicBezTo>
                  <a:cubicBezTo>
                    <a:pt x="253" y="285"/>
                    <a:pt x="253" y="285"/>
                    <a:pt x="253" y="285"/>
                  </a:cubicBezTo>
                  <a:cubicBezTo>
                    <a:pt x="380" y="428"/>
                    <a:pt x="380" y="428"/>
                    <a:pt x="380" y="428"/>
                  </a:cubicBezTo>
                  <a:cubicBezTo>
                    <a:pt x="343" y="455"/>
                    <a:pt x="298" y="470"/>
                    <a:pt x="253" y="470"/>
                  </a:cubicBezTo>
                  <a:moveTo>
                    <a:pt x="96" y="403"/>
                  </a:moveTo>
                  <a:cubicBezTo>
                    <a:pt x="64" y="366"/>
                    <a:pt x="43" y="320"/>
                    <a:pt x="40" y="271"/>
                  </a:cubicBezTo>
                  <a:cubicBezTo>
                    <a:pt x="212" y="271"/>
                    <a:pt x="212" y="271"/>
                    <a:pt x="212" y="271"/>
                  </a:cubicBezTo>
                  <a:lnTo>
                    <a:pt x="96" y="403"/>
                  </a:lnTo>
                  <a:close/>
                  <a:moveTo>
                    <a:pt x="253" y="508"/>
                  </a:moveTo>
                  <a:cubicBezTo>
                    <a:pt x="395" y="508"/>
                    <a:pt x="506" y="401"/>
                    <a:pt x="506" y="257"/>
                  </a:cubicBezTo>
                  <a:cubicBezTo>
                    <a:pt x="506" y="113"/>
                    <a:pt x="395" y="0"/>
                    <a:pt x="253" y="0"/>
                  </a:cubicBezTo>
                  <a:cubicBezTo>
                    <a:pt x="111" y="0"/>
                    <a:pt x="0" y="112"/>
                    <a:pt x="0" y="257"/>
                  </a:cubicBezTo>
                  <a:cubicBezTo>
                    <a:pt x="0" y="395"/>
                    <a:pt x="111" y="508"/>
                    <a:pt x="253" y="50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25489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4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chemeClr val="bg2"/>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2"/>
          </p:nvPr>
        </p:nvSpPr>
        <p:spPr>
          <a:xfrm>
            <a:off x="4572000" y="0"/>
            <a:ext cx="4572000" cy="5148000"/>
          </a:xfrm>
          <a:solidFill>
            <a:schemeClr val="tx2"/>
          </a:solidFill>
        </p:spPr>
        <p:txBody>
          <a:bodyPr anchor="ctr">
            <a:normAutofit/>
          </a:bodyPr>
          <a:lstStyle>
            <a:lvl1pPr marL="0" indent="0" algn="ctr">
              <a:buNone/>
              <a:defRPr sz="1600"/>
            </a:lvl1pPr>
          </a:lstStyle>
          <a:p>
            <a:r>
              <a:rPr lang="sv-SE"/>
              <a:t>Klicka på ikonen för att lägga till en bild</a:t>
            </a:r>
          </a:p>
        </p:txBody>
      </p:sp>
      <p:sp>
        <p:nvSpPr>
          <p:cNvPr id="11" name="Platshållare för innehåll 2">
            <a:extLst>
              <a:ext uri="{FF2B5EF4-FFF2-40B4-BE49-F238E27FC236}">
                <a16:creationId xmlns:a16="http://schemas.microsoft.com/office/drawing/2014/main" id="{EB0DE2EE-8FF7-4D17-B416-3B238A730D9E}"/>
              </a:ext>
            </a:extLst>
          </p:cNvPr>
          <p:cNvSpPr>
            <a:spLocks noGrp="1"/>
          </p:cNvSpPr>
          <p:nvPr>
            <p:ph idx="13" hasCustomPrompt="1"/>
          </p:nvPr>
        </p:nvSpPr>
        <p:spPr>
          <a:xfrm>
            <a:off x="287338" y="2176463"/>
            <a:ext cx="3922712" cy="2411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datum 11">
            <a:extLst>
              <a:ext uri="{FF2B5EF4-FFF2-40B4-BE49-F238E27FC236}">
                <a16:creationId xmlns:a16="http://schemas.microsoft.com/office/drawing/2014/main" id="{87B9E9FA-E50B-4C78-B200-538B559F3FA2}"/>
              </a:ext>
            </a:extLst>
          </p:cNvPr>
          <p:cNvSpPr>
            <a:spLocks noGrp="1"/>
          </p:cNvSpPr>
          <p:nvPr>
            <p:ph type="dt" sz="half" idx="14"/>
          </p:nvPr>
        </p:nvSpPr>
        <p:spPr/>
        <p:txBody>
          <a:bodyPr/>
          <a:lstStyle/>
          <a:p>
            <a:fld id="{115034E8-E963-43DF-B676-9ACE516758AF}" type="datetimeFigureOut">
              <a:rPr lang="sv-SE" smtClean="0"/>
              <a:pPr/>
              <a:t>2022-06-15</a:t>
            </a:fld>
            <a:endParaRPr lang="sv-SE"/>
          </a:p>
        </p:txBody>
      </p:sp>
      <p:sp>
        <p:nvSpPr>
          <p:cNvPr id="13" name="Platshållare för sidfot 12">
            <a:extLst>
              <a:ext uri="{FF2B5EF4-FFF2-40B4-BE49-F238E27FC236}">
                <a16:creationId xmlns:a16="http://schemas.microsoft.com/office/drawing/2014/main" id="{D131D821-FB70-4EA8-BF08-A62018B2FED9}"/>
              </a:ext>
            </a:extLst>
          </p:cNvPr>
          <p:cNvSpPr>
            <a:spLocks noGrp="1"/>
          </p:cNvSpPr>
          <p:nvPr>
            <p:ph type="ftr" sz="quarter" idx="15"/>
          </p:nvPr>
        </p:nvSpPr>
        <p:spPr/>
        <p:txBody>
          <a:bodyPr/>
          <a:lstStyle/>
          <a:p>
            <a:endParaRPr lang="sv-SE"/>
          </a:p>
        </p:txBody>
      </p:sp>
      <p:sp>
        <p:nvSpPr>
          <p:cNvPr id="14" name="Platshållare för bildnummer 13">
            <a:extLst>
              <a:ext uri="{FF2B5EF4-FFF2-40B4-BE49-F238E27FC236}">
                <a16:creationId xmlns:a16="http://schemas.microsoft.com/office/drawing/2014/main" id="{C4F60F49-7794-49ED-B13A-CD86CBE61E8E}"/>
              </a:ext>
            </a:extLst>
          </p:cNvPr>
          <p:cNvSpPr>
            <a:spLocks noGrp="1"/>
          </p:cNvSpPr>
          <p:nvPr>
            <p:ph type="sldNum" sz="quarter" idx="16"/>
          </p:nvPr>
        </p:nvSpPr>
        <p:spPr/>
        <p:txBody>
          <a:bodyPr/>
          <a:lstStyle/>
          <a:p>
            <a:fld id="{074B7C32-64A2-498C-9F6F-38A8D80AFEA6}" type="slidenum">
              <a:rPr lang="sv-SE" smtClean="0"/>
              <a:pPr/>
              <a:t>‹#›</a:t>
            </a:fld>
            <a:endParaRPr lang="sv-SE"/>
          </a:p>
        </p:txBody>
      </p:sp>
      <p:sp>
        <p:nvSpPr>
          <p:cNvPr id="2" name="Rubrik 1">
            <a:extLst>
              <a:ext uri="{FF2B5EF4-FFF2-40B4-BE49-F238E27FC236}">
                <a16:creationId xmlns:a16="http://schemas.microsoft.com/office/drawing/2014/main" id="{CC5FB996-B93D-4C81-BEA6-9CD1FAC98F48}"/>
              </a:ext>
            </a:extLst>
          </p:cNvPr>
          <p:cNvSpPr>
            <a:spLocks noGrp="1"/>
          </p:cNvSpPr>
          <p:nvPr>
            <p:ph type="title" hasCustomPrompt="1"/>
          </p:nvPr>
        </p:nvSpPr>
        <p:spPr>
          <a:xfrm>
            <a:off x="287337" y="663575"/>
            <a:ext cx="3922713" cy="1290869"/>
          </a:xfrm>
        </p:spPr>
        <p:txBody>
          <a:bodyPr/>
          <a:lstStyle>
            <a:lvl1pPr>
              <a:defRPr/>
            </a:lvl1pPr>
          </a:lstStyle>
          <a:p>
            <a:r>
              <a:rPr lang="sv-SE"/>
              <a:t>Ange rubrik</a:t>
            </a:r>
          </a:p>
        </p:txBody>
      </p:sp>
    </p:spTree>
    <p:extLst>
      <p:ext uri="{BB962C8B-B14F-4D97-AF65-F5344CB8AC3E}">
        <p14:creationId xmlns:p14="http://schemas.microsoft.com/office/powerpoint/2010/main" val="3633476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punktlista och bild">
    <p:bg>
      <p:bgPr>
        <a:solidFill>
          <a:schemeClr val="bg2"/>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2"/>
          </p:nvPr>
        </p:nvSpPr>
        <p:spPr>
          <a:xfrm>
            <a:off x="3192464" y="0"/>
            <a:ext cx="5951536" cy="5148000"/>
          </a:xfrm>
          <a:solidFill>
            <a:schemeClr val="tx2"/>
          </a:solidFill>
        </p:spPr>
        <p:txBody>
          <a:bodyPr anchor="ctr">
            <a:normAutofit/>
          </a:bodyPr>
          <a:lstStyle>
            <a:lvl1pPr marL="0" indent="0" algn="ctr">
              <a:buNone/>
              <a:defRPr sz="1600"/>
            </a:lvl1pPr>
          </a:lstStyle>
          <a:p>
            <a:r>
              <a:rPr lang="sv-SE"/>
              <a:t>Klicka på ikonen för att lägga till en bild</a:t>
            </a:r>
          </a:p>
        </p:txBody>
      </p:sp>
      <p:sp>
        <p:nvSpPr>
          <p:cNvPr id="8" name="Platshållare för datum 7">
            <a:extLst>
              <a:ext uri="{FF2B5EF4-FFF2-40B4-BE49-F238E27FC236}">
                <a16:creationId xmlns:a16="http://schemas.microsoft.com/office/drawing/2014/main" id="{602B1C9A-8757-4CC5-81E4-4C8B09D0F0CF}"/>
              </a:ext>
            </a:extLst>
          </p:cNvPr>
          <p:cNvSpPr>
            <a:spLocks noGrp="1"/>
          </p:cNvSpPr>
          <p:nvPr>
            <p:ph type="dt" sz="half" idx="14"/>
          </p:nvPr>
        </p:nvSpPr>
        <p:spPr/>
        <p:txBody>
          <a:bodyPr/>
          <a:lstStyle/>
          <a:p>
            <a:fld id="{115034E8-E963-43DF-B676-9ACE516758AF}" type="datetimeFigureOut">
              <a:rPr lang="sv-SE" smtClean="0"/>
              <a:pPr/>
              <a:t>2022-06-15</a:t>
            </a:fld>
            <a:endParaRPr lang="sv-SE"/>
          </a:p>
        </p:txBody>
      </p:sp>
      <p:sp>
        <p:nvSpPr>
          <p:cNvPr id="12" name="Platshållare för sidfot 11">
            <a:extLst>
              <a:ext uri="{FF2B5EF4-FFF2-40B4-BE49-F238E27FC236}">
                <a16:creationId xmlns:a16="http://schemas.microsoft.com/office/drawing/2014/main" id="{EB2E5B70-DF84-4247-8801-6576C94BA977}"/>
              </a:ext>
            </a:extLst>
          </p:cNvPr>
          <p:cNvSpPr>
            <a:spLocks noGrp="1"/>
          </p:cNvSpPr>
          <p:nvPr>
            <p:ph type="ftr" sz="quarter" idx="15"/>
          </p:nvPr>
        </p:nvSpPr>
        <p:spPr/>
        <p:txBody>
          <a:bodyPr/>
          <a:lstStyle/>
          <a:p>
            <a:endParaRPr lang="sv-SE"/>
          </a:p>
        </p:txBody>
      </p:sp>
      <p:sp>
        <p:nvSpPr>
          <p:cNvPr id="13" name="Platshållare för bildnummer 12">
            <a:extLst>
              <a:ext uri="{FF2B5EF4-FFF2-40B4-BE49-F238E27FC236}">
                <a16:creationId xmlns:a16="http://schemas.microsoft.com/office/drawing/2014/main" id="{B05E3ADB-3999-4FD0-9A17-9E3B49C7879A}"/>
              </a:ext>
            </a:extLst>
          </p:cNvPr>
          <p:cNvSpPr>
            <a:spLocks noGrp="1"/>
          </p:cNvSpPr>
          <p:nvPr>
            <p:ph type="sldNum" sz="quarter" idx="16"/>
          </p:nvPr>
        </p:nvSpPr>
        <p:spPr/>
        <p:txBody>
          <a:bodyPr/>
          <a:lstStyle/>
          <a:p>
            <a:fld id="{074B7C32-64A2-498C-9F6F-38A8D80AFEA6}" type="slidenum">
              <a:rPr lang="sv-SE" smtClean="0"/>
              <a:pPr/>
              <a:t>‹#›</a:t>
            </a:fld>
            <a:endParaRPr lang="sv-SE"/>
          </a:p>
        </p:txBody>
      </p:sp>
      <p:sp>
        <p:nvSpPr>
          <p:cNvPr id="15" name="Platshållare för text 14">
            <a:extLst>
              <a:ext uri="{FF2B5EF4-FFF2-40B4-BE49-F238E27FC236}">
                <a16:creationId xmlns:a16="http://schemas.microsoft.com/office/drawing/2014/main" id="{65C5804E-242C-4A06-BD69-441011E3A9F2}"/>
              </a:ext>
            </a:extLst>
          </p:cNvPr>
          <p:cNvSpPr>
            <a:spLocks noGrp="1"/>
          </p:cNvSpPr>
          <p:nvPr>
            <p:ph type="body" sz="quarter" idx="17"/>
          </p:nvPr>
        </p:nvSpPr>
        <p:spPr>
          <a:xfrm>
            <a:off x="287338" y="2176463"/>
            <a:ext cx="2617787" cy="24114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836C33F8-B7D8-4D56-91D5-3185256FF25C}"/>
              </a:ext>
            </a:extLst>
          </p:cNvPr>
          <p:cNvSpPr>
            <a:spLocks noGrp="1"/>
          </p:cNvSpPr>
          <p:nvPr>
            <p:ph type="title" hasCustomPrompt="1"/>
          </p:nvPr>
        </p:nvSpPr>
        <p:spPr>
          <a:xfrm>
            <a:off x="287338" y="663575"/>
            <a:ext cx="2617788" cy="1290869"/>
          </a:xfrm>
        </p:spPr>
        <p:txBody>
          <a:bodyPr/>
          <a:lstStyle>
            <a:lvl1pPr>
              <a:defRPr/>
            </a:lvl1pPr>
          </a:lstStyle>
          <a:p>
            <a:r>
              <a:rPr lang="sv-SE"/>
              <a:t>Ange rubrik</a:t>
            </a:r>
          </a:p>
        </p:txBody>
      </p:sp>
    </p:spTree>
    <p:extLst>
      <p:ext uri="{BB962C8B-B14F-4D97-AF65-F5344CB8AC3E}">
        <p14:creationId xmlns:p14="http://schemas.microsoft.com/office/powerpoint/2010/main" val="492475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chemeClr val="bg2"/>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0632F8E-E81C-4B0E-A340-D90EEC7FBF1D}"/>
              </a:ext>
            </a:extLst>
          </p:cNvPr>
          <p:cNvSpPr>
            <a:spLocks noGrp="1"/>
          </p:cNvSpPr>
          <p:nvPr>
            <p:ph type="body" sz="quarter" idx="12" hasCustomPrompt="1"/>
          </p:nvPr>
        </p:nvSpPr>
        <p:spPr>
          <a:xfrm>
            <a:off x="5339204" y="2619723"/>
            <a:ext cx="3099946" cy="1031834"/>
          </a:xfrm>
        </p:spPr>
        <p:txBody>
          <a:bodyPr>
            <a:normAutofit/>
          </a:bodyPr>
          <a:lstStyle>
            <a:lvl1pPr marL="0" indent="0">
              <a:lnSpc>
                <a:spcPct val="100000"/>
              </a:lnSpc>
              <a:buNone/>
              <a:defRPr sz="1100">
                <a:solidFill>
                  <a:schemeClr val="accent1"/>
                </a:solidFill>
              </a:defRPr>
            </a:lvl1pPr>
          </a:lstStyle>
          <a:p>
            <a:pPr lvl="0"/>
            <a:r>
              <a:rPr lang="sv-SE"/>
              <a:t>Klicka för att skriva in text</a:t>
            </a:r>
          </a:p>
        </p:txBody>
      </p:sp>
      <p:sp>
        <p:nvSpPr>
          <p:cNvPr id="7" name="Rubrik 6">
            <a:extLst>
              <a:ext uri="{FF2B5EF4-FFF2-40B4-BE49-F238E27FC236}">
                <a16:creationId xmlns:a16="http://schemas.microsoft.com/office/drawing/2014/main" id="{4BF48233-78E9-41CE-9E25-E3718A132E83}"/>
              </a:ext>
            </a:extLst>
          </p:cNvPr>
          <p:cNvSpPr>
            <a:spLocks noGrp="1"/>
          </p:cNvSpPr>
          <p:nvPr>
            <p:ph type="title"/>
          </p:nvPr>
        </p:nvSpPr>
        <p:spPr>
          <a:xfrm>
            <a:off x="287338" y="663575"/>
            <a:ext cx="4601358" cy="2987981"/>
          </a:xfrm>
        </p:spPr>
        <p:txBody>
          <a:bodyPr tIns="90000" anchor="t"/>
          <a:lstStyle>
            <a:lvl1pPr>
              <a:lnSpc>
                <a:spcPct val="90000"/>
              </a:lnSpc>
              <a:defRPr sz="2800"/>
            </a:lvl1pPr>
          </a:lstStyle>
          <a:p>
            <a:r>
              <a:rPr lang="sv-SE"/>
              <a:t>Klicka här för att ändra mall för rubrikformat</a:t>
            </a:r>
          </a:p>
        </p:txBody>
      </p:sp>
      <p:sp>
        <p:nvSpPr>
          <p:cNvPr id="13" name="Platshållare för datum 12">
            <a:extLst>
              <a:ext uri="{FF2B5EF4-FFF2-40B4-BE49-F238E27FC236}">
                <a16:creationId xmlns:a16="http://schemas.microsoft.com/office/drawing/2014/main" id="{BD29E35E-72EC-4027-BB54-4AF7F327CC43}"/>
              </a:ext>
            </a:extLst>
          </p:cNvPr>
          <p:cNvSpPr>
            <a:spLocks noGrp="1"/>
          </p:cNvSpPr>
          <p:nvPr>
            <p:ph type="dt" sz="half" idx="13"/>
          </p:nvPr>
        </p:nvSpPr>
        <p:spPr/>
        <p:txBody>
          <a:bodyPr/>
          <a:lstStyle/>
          <a:p>
            <a:fld id="{115034E8-E963-43DF-B676-9ACE516758AF}" type="datetimeFigureOut">
              <a:rPr lang="sv-SE" smtClean="0"/>
              <a:pPr/>
              <a:t>2022-06-15</a:t>
            </a:fld>
            <a:endParaRPr lang="sv-SE"/>
          </a:p>
        </p:txBody>
      </p:sp>
      <p:sp>
        <p:nvSpPr>
          <p:cNvPr id="14" name="Platshållare för sidfot 13">
            <a:extLst>
              <a:ext uri="{FF2B5EF4-FFF2-40B4-BE49-F238E27FC236}">
                <a16:creationId xmlns:a16="http://schemas.microsoft.com/office/drawing/2014/main" id="{E22DE120-7C14-4968-85B9-5785502316F0}"/>
              </a:ext>
            </a:extLst>
          </p:cNvPr>
          <p:cNvSpPr>
            <a:spLocks noGrp="1"/>
          </p:cNvSpPr>
          <p:nvPr>
            <p:ph type="ftr" sz="quarter" idx="14"/>
          </p:nvPr>
        </p:nvSpPr>
        <p:spPr/>
        <p:txBody>
          <a:bodyPr/>
          <a:lstStyle/>
          <a:p>
            <a:endParaRPr lang="sv-SE"/>
          </a:p>
        </p:txBody>
      </p:sp>
      <p:sp>
        <p:nvSpPr>
          <p:cNvPr id="15" name="Platshållare för bildnummer 14">
            <a:extLst>
              <a:ext uri="{FF2B5EF4-FFF2-40B4-BE49-F238E27FC236}">
                <a16:creationId xmlns:a16="http://schemas.microsoft.com/office/drawing/2014/main" id="{5EFB94FD-C24B-4AAD-846F-29772EA16238}"/>
              </a:ext>
            </a:extLst>
          </p:cNvPr>
          <p:cNvSpPr>
            <a:spLocks noGrp="1"/>
          </p:cNvSpPr>
          <p:nvPr>
            <p:ph type="sldNum" sz="quarter" idx="15"/>
          </p:nvPr>
        </p:nvSpPr>
        <p:spPr/>
        <p:txBody>
          <a:bodyPr/>
          <a:lstStyle/>
          <a:p>
            <a:fld id="{074B7C32-64A2-498C-9F6F-38A8D80AFEA6}" type="slidenum">
              <a:rPr lang="sv-SE" smtClean="0"/>
              <a:pPr/>
              <a:t>‹#›</a:t>
            </a:fld>
            <a:endParaRPr lang="sv-SE"/>
          </a:p>
        </p:txBody>
      </p:sp>
      <p:sp>
        <p:nvSpPr>
          <p:cNvPr id="16" name="Frihandsfigur: Form 15">
            <a:extLst>
              <a:ext uri="{FF2B5EF4-FFF2-40B4-BE49-F238E27FC236}">
                <a16:creationId xmlns:a16="http://schemas.microsoft.com/office/drawing/2014/main" id="{57D3831B-8EAD-4D14-8D39-DE86BD908DF3}"/>
              </a:ext>
            </a:extLst>
          </p:cNvPr>
          <p:cNvSpPr/>
          <p:nvPr userDrawn="1"/>
        </p:nvSpPr>
        <p:spPr>
          <a:xfrm>
            <a:off x="0" y="3827721"/>
            <a:ext cx="9144000" cy="1318437"/>
          </a:xfrm>
          <a:custGeom>
            <a:avLst/>
            <a:gdLst>
              <a:gd name="connsiteX0" fmla="*/ 9149317 w 9149317"/>
              <a:gd name="connsiteY0" fmla="*/ 1089837 h 1318437"/>
              <a:gd name="connsiteX1" fmla="*/ 9149317 w 9149317"/>
              <a:gd name="connsiteY1" fmla="*/ 1318437 h 1318437"/>
              <a:gd name="connsiteX2" fmla="*/ 0 w 9149317"/>
              <a:gd name="connsiteY2" fmla="*/ 1318437 h 1318437"/>
              <a:gd name="connsiteX3" fmla="*/ 0 w 9149317"/>
              <a:gd name="connsiteY3" fmla="*/ 356191 h 1318437"/>
              <a:gd name="connsiteX4" fmla="*/ 2674089 w 9149317"/>
              <a:gd name="connsiteY4" fmla="*/ 0 h 1318437"/>
              <a:gd name="connsiteX5" fmla="*/ 9149317 w 9149317"/>
              <a:gd name="connsiteY5" fmla="*/ 1089837 h 13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317" h="1318437">
                <a:moveTo>
                  <a:pt x="9149317" y="1089837"/>
                </a:moveTo>
                <a:lnTo>
                  <a:pt x="9149317" y="1318437"/>
                </a:lnTo>
                <a:lnTo>
                  <a:pt x="0" y="1318437"/>
                </a:lnTo>
                <a:lnTo>
                  <a:pt x="0" y="356191"/>
                </a:lnTo>
                <a:lnTo>
                  <a:pt x="2674089" y="0"/>
                </a:lnTo>
                <a:lnTo>
                  <a:pt x="9149317" y="108983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oup 4">
            <a:extLst>
              <a:ext uri="{FF2B5EF4-FFF2-40B4-BE49-F238E27FC236}">
                <a16:creationId xmlns:a16="http://schemas.microsoft.com/office/drawing/2014/main" id="{5950183E-ED91-4E06-827E-7E1A529DDAD5}"/>
              </a:ext>
            </a:extLst>
          </p:cNvPr>
          <p:cNvGrpSpPr>
            <a:grpSpLocks noChangeAspect="1"/>
          </p:cNvGrpSpPr>
          <p:nvPr userDrawn="1"/>
        </p:nvGrpSpPr>
        <p:grpSpPr bwMode="auto">
          <a:xfrm>
            <a:off x="287338" y="290513"/>
            <a:ext cx="485775" cy="134937"/>
            <a:chOff x="181" y="183"/>
            <a:chExt cx="306" cy="85"/>
          </a:xfrm>
        </p:grpSpPr>
        <p:sp>
          <p:nvSpPr>
            <p:cNvPr id="9" name="AutoShape 3">
              <a:extLst>
                <a:ext uri="{FF2B5EF4-FFF2-40B4-BE49-F238E27FC236}">
                  <a16:creationId xmlns:a16="http://schemas.microsoft.com/office/drawing/2014/main" id="{D0C271D9-A73C-461A-9537-913E17EBE014}"/>
                </a:ext>
              </a:extLst>
            </p:cNvPr>
            <p:cNvSpPr>
              <a:spLocks noChangeAspect="1" noChangeArrowheads="1" noTextEdit="1"/>
            </p:cNvSpPr>
            <p:nvPr userDrawn="1"/>
          </p:nvSpPr>
          <p:spPr bwMode="auto">
            <a:xfrm>
              <a:off x="181" y="183"/>
              <a:ext cx="30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5">
              <a:extLst>
                <a:ext uri="{FF2B5EF4-FFF2-40B4-BE49-F238E27FC236}">
                  <a16:creationId xmlns:a16="http://schemas.microsoft.com/office/drawing/2014/main" id="{64E805F5-FAA7-4684-8769-5B230A1E4702}"/>
                </a:ext>
              </a:extLst>
            </p:cNvPr>
            <p:cNvSpPr>
              <a:spLocks noEditPoints="1"/>
            </p:cNvSpPr>
            <p:nvPr userDrawn="1"/>
          </p:nvSpPr>
          <p:spPr bwMode="auto">
            <a:xfrm>
              <a:off x="181" y="183"/>
              <a:ext cx="306" cy="85"/>
            </a:xfrm>
            <a:custGeom>
              <a:avLst/>
              <a:gdLst>
                <a:gd name="T0" fmla="*/ 1543 w 1816"/>
                <a:gd name="T1" fmla="*/ 128 h 508"/>
                <a:gd name="T2" fmla="*/ 1469 w 1816"/>
                <a:gd name="T3" fmla="*/ 302 h 508"/>
                <a:gd name="T4" fmla="*/ 1449 w 1816"/>
                <a:gd name="T5" fmla="*/ 486 h 508"/>
                <a:gd name="T6" fmla="*/ 1412 w 1816"/>
                <a:gd name="T7" fmla="*/ 439 h 508"/>
                <a:gd name="T8" fmla="*/ 1635 w 1816"/>
                <a:gd name="T9" fmla="*/ 343 h 508"/>
                <a:gd name="T10" fmla="*/ 1637 w 1816"/>
                <a:gd name="T11" fmla="*/ 456 h 508"/>
                <a:gd name="T12" fmla="*/ 1816 w 1816"/>
                <a:gd name="T13" fmla="*/ 486 h 508"/>
                <a:gd name="T14" fmla="*/ 1763 w 1816"/>
                <a:gd name="T15" fmla="*/ 418 h 508"/>
                <a:gd name="T16" fmla="*/ 1502 w 1816"/>
                <a:gd name="T17" fmla="*/ 27 h 508"/>
                <a:gd name="T18" fmla="*/ 1520 w 1816"/>
                <a:gd name="T19" fmla="*/ 77 h 508"/>
                <a:gd name="T20" fmla="*/ 1321 w 1816"/>
                <a:gd name="T21" fmla="*/ 456 h 508"/>
                <a:gd name="T22" fmla="*/ 1140 w 1816"/>
                <a:gd name="T23" fmla="*/ 299 h 508"/>
                <a:gd name="T24" fmla="*/ 1188 w 1816"/>
                <a:gd name="T25" fmla="*/ 67 h 508"/>
                <a:gd name="T26" fmla="*/ 1184 w 1816"/>
                <a:gd name="T27" fmla="*/ 299 h 508"/>
                <a:gd name="T28" fmla="*/ 1020 w 1816"/>
                <a:gd name="T29" fmla="*/ 486 h 508"/>
                <a:gd name="T30" fmla="*/ 1177 w 1816"/>
                <a:gd name="T31" fmla="*/ 456 h 508"/>
                <a:gd name="T32" fmla="*/ 1140 w 1816"/>
                <a:gd name="T33" fmla="*/ 336 h 508"/>
                <a:gd name="T34" fmla="*/ 1405 w 1816"/>
                <a:gd name="T35" fmla="*/ 182 h 508"/>
                <a:gd name="T36" fmla="*/ 1020 w 1816"/>
                <a:gd name="T37" fmla="*/ 27 h 508"/>
                <a:gd name="T38" fmla="*/ 1057 w 1816"/>
                <a:gd name="T39" fmla="*/ 100 h 508"/>
                <a:gd name="T40" fmla="*/ 1020 w 1816"/>
                <a:gd name="T41" fmla="*/ 456 h 508"/>
                <a:gd name="T42" fmla="*/ 559 w 1816"/>
                <a:gd name="T43" fmla="*/ 486 h 508"/>
                <a:gd name="T44" fmla="*/ 717 w 1816"/>
                <a:gd name="T45" fmla="*/ 456 h 508"/>
                <a:gd name="T46" fmla="*/ 680 w 1816"/>
                <a:gd name="T47" fmla="*/ 359 h 508"/>
                <a:gd name="T48" fmla="*/ 883 w 1816"/>
                <a:gd name="T49" fmla="*/ 486 h 508"/>
                <a:gd name="T50" fmla="*/ 991 w 1816"/>
                <a:gd name="T51" fmla="*/ 456 h 508"/>
                <a:gd name="T52" fmla="*/ 813 w 1816"/>
                <a:gd name="T53" fmla="*/ 209 h 508"/>
                <a:gd name="T54" fmla="*/ 995 w 1816"/>
                <a:gd name="T55" fmla="*/ 57 h 508"/>
                <a:gd name="T56" fmla="*/ 838 w 1816"/>
                <a:gd name="T57" fmla="*/ 27 h 508"/>
                <a:gd name="T58" fmla="*/ 876 w 1816"/>
                <a:gd name="T59" fmla="*/ 74 h 508"/>
                <a:gd name="T60" fmla="*/ 680 w 1816"/>
                <a:gd name="T61" fmla="*/ 74 h 508"/>
                <a:gd name="T62" fmla="*/ 717 w 1816"/>
                <a:gd name="T63" fmla="*/ 27 h 508"/>
                <a:gd name="T64" fmla="*/ 559 w 1816"/>
                <a:gd name="T65" fmla="*/ 57 h 508"/>
                <a:gd name="T66" fmla="*/ 596 w 1816"/>
                <a:gd name="T67" fmla="*/ 439 h 508"/>
                <a:gd name="T68" fmla="*/ 559 w 1816"/>
                <a:gd name="T69" fmla="*/ 486 h 508"/>
                <a:gd name="T70" fmla="*/ 378 w 1816"/>
                <a:gd name="T71" fmla="*/ 250 h 508"/>
                <a:gd name="T72" fmla="*/ 126 w 1816"/>
                <a:gd name="T73" fmla="*/ 234 h 508"/>
                <a:gd name="T74" fmla="*/ 253 w 1816"/>
                <a:gd name="T75" fmla="*/ 38 h 508"/>
                <a:gd name="T76" fmla="*/ 376 w 1816"/>
                <a:gd name="T77" fmla="*/ 264 h 508"/>
                <a:gd name="T78" fmla="*/ 349 w 1816"/>
                <a:gd name="T79" fmla="*/ 336 h 508"/>
                <a:gd name="T80" fmla="*/ 409 w 1816"/>
                <a:gd name="T81" fmla="*/ 403 h 508"/>
                <a:gd name="T82" fmla="*/ 259 w 1816"/>
                <a:gd name="T83" fmla="*/ 234 h 508"/>
                <a:gd name="T84" fmla="*/ 253 w 1816"/>
                <a:gd name="T85" fmla="*/ 158 h 508"/>
                <a:gd name="T86" fmla="*/ 322 w 1816"/>
                <a:gd name="T87" fmla="*/ 305 h 508"/>
                <a:gd name="T88" fmla="*/ 126 w 1816"/>
                <a:gd name="T89" fmla="*/ 428 h 508"/>
                <a:gd name="T90" fmla="*/ 380 w 1816"/>
                <a:gd name="T91" fmla="*/ 428 h 508"/>
                <a:gd name="T92" fmla="*/ 96 w 1816"/>
                <a:gd name="T93" fmla="*/ 403 h 508"/>
                <a:gd name="T94" fmla="*/ 212 w 1816"/>
                <a:gd name="T95" fmla="*/ 271 h 508"/>
                <a:gd name="T96" fmla="*/ 253 w 1816"/>
                <a:gd name="T97" fmla="*/ 508 h 508"/>
                <a:gd name="T98" fmla="*/ 253 w 1816"/>
                <a:gd name="T99" fmla="*/ 0 h 508"/>
                <a:gd name="T100" fmla="*/ 253 w 1816"/>
                <a:gd name="T10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508">
                  <a:moveTo>
                    <a:pt x="1469" y="302"/>
                  </a:moveTo>
                  <a:cubicBezTo>
                    <a:pt x="1543" y="128"/>
                    <a:pt x="1543" y="128"/>
                    <a:pt x="1543" y="128"/>
                  </a:cubicBezTo>
                  <a:cubicBezTo>
                    <a:pt x="1617" y="302"/>
                    <a:pt x="1617" y="302"/>
                    <a:pt x="1617" y="302"/>
                  </a:cubicBezTo>
                  <a:lnTo>
                    <a:pt x="1469" y="302"/>
                  </a:lnTo>
                  <a:close/>
                  <a:moveTo>
                    <a:pt x="1321" y="486"/>
                  </a:moveTo>
                  <a:cubicBezTo>
                    <a:pt x="1449" y="486"/>
                    <a:pt x="1449" y="486"/>
                    <a:pt x="1449" y="486"/>
                  </a:cubicBezTo>
                  <a:cubicBezTo>
                    <a:pt x="1449" y="456"/>
                    <a:pt x="1449" y="456"/>
                    <a:pt x="1449" y="456"/>
                  </a:cubicBezTo>
                  <a:cubicBezTo>
                    <a:pt x="1412" y="439"/>
                    <a:pt x="1412" y="439"/>
                    <a:pt x="1412" y="439"/>
                  </a:cubicBezTo>
                  <a:cubicBezTo>
                    <a:pt x="1452" y="343"/>
                    <a:pt x="1452" y="343"/>
                    <a:pt x="1452" y="343"/>
                  </a:cubicBezTo>
                  <a:cubicBezTo>
                    <a:pt x="1635" y="343"/>
                    <a:pt x="1635" y="343"/>
                    <a:pt x="1635" y="343"/>
                  </a:cubicBezTo>
                  <a:cubicBezTo>
                    <a:pt x="1676" y="439"/>
                    <a:pt x="1676" y="439"/>
                    <a:pt x="1676" y="439"/>
                  </a:cubicBezTo>
                  <a:cubicBezTo>
                    <a:pt x="1637" y="456"/>
                    <a:pt x="1637" y="456"/>
                    <a:pt x="1637" y="456"/>
                  </a:cubicBezTo>
                  <a:cubicBezTo>
                    <a:pt x="1637" y="486"/>
                    <a:pt x="1637" y="486"/>
                    <a:pt x="1637" y="486"/>
                  </a:cubicBezTo>
                  <a:cubicBezTo>
                    <a:pt x="1816" y="486"/>
                    <a:pt x="1816" y="486"/>
                    <a:pt x="1816" y="486"/>
                  </a:cubicBezTo>
                  <a:cubicBezTo>
                    <a:pt x="1816" y="456"/>
                    <a:pt x="1816" y="456"/>
                    <a:pt x="1816" y="456"/>
                  </a:cubicBezTo>
                  <a:cubicBezTo>
                    <a:pt x="1788" y="451"/>
                    <a:pt x="1773" y="442"/>
                    <a:pt x="1763" y="418"/>
                  </a:cubicBezTo>
                  <a:cubicBezTo>
                    <a:pt x="1593" y="27"/>
                    <a:pt x="1593" y="27"/>
                    <a:pt x="1593" y="27"/>
                  </a:cubicBezTo>
                  <a:cubicBezTo>
                    <a:pt x="1502" y="27"/>
                    <a:pt x="1502" y="27"/>
                    <a:pt x="1502" y="27"/>
                  </a:cubicBezTo>
                  <a:cubicBezTo>
                    <a:pt x="1502" y="59"/>
                    <a:pt x="1502" y="59"/>
                    <a:pt x="1502" y="59"/>
                  </a:cubicBezTo>
                  <a:cubicBezTo>
                    <a:pt x="1510" y="65"/>
                    <a:pt x="1516" y="71"/>
                    <a:pt x="1520" y="77"/>
                  </a:cubicBezTo>
                  <a:cubicBezTo>
                    <a:pt x="1371" y="421"/>
                    <a:pt x="1371" y="421"/>
                    <a:pt x="1371" y="421"/>
                  </a:cubicBezTo>
                  <a:cubicBezTo>
                    <a:pt x="1362" y="442"/>
                    <a:pt x="1348" y="451"/>
                    <a:pt x="1321" y="456"/>
                  </a:cubicBezTo>
                  <a:lnTo>
                    <a:pt x="1321" y="486"/>
                  </a:lnTo>
                  <a:close/>
                  <a:moveTo>
                    <a:pt x="1140" y="299"/>
                  </a:moveTo>
                  <a:cubicBezTo>
                    <a:pt x="1140" y="67"/>
                    <a:pt x="1140" y="67"/>
                    <a:pt x="1140" y="67"/>
                  </a:cubicBezTo>
                  <a:cubicBezTo>
                    <a:pt x="1188" y="67"/>
                    <a:pt x="1188" y="67"/>
                    <a:pt x="1188" y="67"/>
                  </a:cubicBezTo>
                  <a:cubicBezTo>
                    <a:pt x="1276" y="67"/>
                    <a:pt x="1321" y="111"/>
                    <a:pt x="1321" y="182"/>
                  </a:cubicBezTo>
                  <a:cubicBezTo>
                    <a:pt x="1321" y="251"/>
                    <a:pt x="1271" y="299"/>
                    <a:pt x="1184" y="299"/>
                  </a:cubicBezTo>
                  <a:lnTo>
                    <a:pt x="1140" y="299"/>
                  </a:lnTo>
                  <a:close/>
                  <a:moveTo>
                    <a:pt x="1020" y="486"/>
                  </a:moveTo>
                  <a:cubicBezTo>
                    <a:pt x="1177" y="486"/>
                    <a:pt x="1177" y="486"/>
                    <a:pt x="1177" y="486"/>
                  </a:cubicBezTo>
                  <a:cubicBezTo>
                    <a:pt x="1177" y="456"/>
                    <a:pt x="1177" y="456"/>
                    <a:pt x="1177" y="456"/>
                  </a:cubicBezTo>
                  <a:cubicBezTo>
                    <a:pt x="1140" y="439"/>
                    <a:pt x="1140" y="439"/>
                    <a:pt x="1140" y="439"/>
                  </a:cubicBezTo>
                  <a:cubicBezTo>
                    <a:pt x="1140" y="336"/>
                    <a:pt x="1140" y="336"/>
                    <a:pt x="1140" y="336"/>
                  </a:cubicBezTo>
                  <a:cubicBezTo>
                    <a:pt x="1179" y="336"/>
                    <a:pt x="1179" y="336"/>
                    <a:pt x="1179" y="336"/>
                  </a:cubicBezTo>
                  <a:cubicBezTo>
                    <a:pt x="1316" y="336"/>
                    <a:pt x="1405" y="284"/>
                    <a:pt x="1405" y="182"/>
                  </a:cubicBezTo>
                  <a:cubicBezTo>
                    <a:pt x="1405" y="81"/>
                    <a:pt x="1314" y="27"/>
                    <a:pt x="1182" y="27"/>
                  </a:cubicBezTo>
                  <a:cubicBezTo>
                    <a:pt x="1020" y="27"/>
                    <a:pt x="1020" y="27"/>
                    <a:pt x="1020" y="27"/>
                  </a:cubicBezTo>
                  <a:cubicBezTo>
                    <a:pt x="1020" y="57"/>
                    <a:pt x="1020" y="57"/>
                    <a:pt x="1020" y="57"/>
                  </a:cubicBezTo>
                  <a:cubicBezTo>
                    <a:pt x="1052" y="66"/>
                    <a:pt x="1057" y="77"/>
                    <a:pt x="1057" y="100"/>
                  </a:cubicBezTo>
                  <a:cubicBezTo>
                    <a:pt x="1057" y="439"/>
                    <a:pt x="1057" y="439"/>
                    <a:pt x="1057" y="439"/>
                  </a:cubicBezTo>
                  <a:cubicBezTo>
                    <a:pt x="1020" y="456"/>
                    <a:pt x="1020" y="456"/>
                    <a:pt x="1020" y="456"/>
                  </a:cubicBezTo>
                  <a:lnTo>
                    <a:pt x="1020" y="486"/>
                  </a:lnTo>
                  <a:close/>
                  <a:moveTo>
                    <a:pt x="559" y="486"/>
                  </a:moveTo>
                  <a:cubicBezTo>
                    <a:pt x="717" y="486"/>
                    <a:pt x="717" y="486"/>
                    <a:pt x="717" y="486"/>
                  </a:cubicBezTo>
                  <a:cubicBezTo>
                    <a:pt x="717" y="456"/>
                    <a:pt x="717" y="456"/>
                    <a:pt x="717" y="456"/>
                  </a:cubicBezTo>
                  <a:cubicBezTo>
                    <a:pt x="680" y="439"/>
                    <a:pt x="680" y="439"/>
                    <a:pt x="680" y="439"/>
                  </a:cubicBezTo>
                  <a:cubicBezTo>
                    <a:pt x="680" y="359"/>
                    <a:pt x="680" y="359"/>
                    <a:pt x="680" y="359"/>
                  </a:cubicBezTo>
                  <a:cubicBezTo>
                    <a:pt x="755" y="275"/>
                    <a:pt x="755" y="275"/>
                    <a:pt x="755" y="275"/>
                  </a:cubicBezTo>
                  <a:cubicBezTo>
                    <a:pt x="883" y="486"/>
                    <a:pt x="883" y="486"/>
                    <a:pt x="883" y="486"/>
                  </a:cubicBezTo>
                  <a:cubicBezTo>
                    <a:pt x="991" y="486"/>
                    <a:pt x="991" y="486"/>
                    <a:pt x="991" y="486"/>
                  </a:cubicBezTo>
                  <a:cubicBezTo>
                    <a:pt x="991" y="456"/>
                    <a:pt x="991" y="456"/>
                    <a:pt x="991" y="456"/>
                  </a:cubicBezTo>
                  <a:cubicBezTo>
                    <a:pt x="968" y="453"/>
                    <a:pt x="956" y="444"/>
                    <a:pt x="934" y="409"/>
                  </a:cubicBezTo>
                  <a:cubicBezTo>
                    <a:pt x="813" y="209"/>
                    <a:pt x="813" y="209"/>
                    <a:pt x="813" y="209"/>
                  </a:cubicBezTo>
                  <a:cubicBezTo>
                    <a:pt x="923" y="86"/>
                    <a:pt x="923" y="86"/>
                    <a:pt x="923" y="86"/>
                  </a:cubicBezTo>
                  <a:cubicBezTo>
                    <a:pt x="941" y="66"/>
                    <a:pt x="956" y="61"/>
                    <a:pt x="995" y="57"/>
                  </a:cubicBezTo>
                  <a:cubicBezTo>
                    <a:pt x="995" y="27"/>
                    <a:pt x="995" y="27"/>
                    <a:pt x="995" y="27"/>
                  </a:cubicBezTo>
                  <a:cubicBezTo>
                    <a:pt x="838" y="27"/>
                    <a:pt x="838" y="27"/>
                    <a:pt x="838" y="27"/>
                  </a:cubicBezTo>
                  <a:cubicBezTo>
                    <a:pt x="838" y="57"/>
                    <a:pt x="838" y="57"/>
                    <a:pt x="838" y="57"/>
                  </a:cubicBezTo>
                  <a:cubicBezTo>
                    <a:pt x="876" y="74"/>
                    <a:pt x="876" y="74"/>
                    <a:pt x="876" y="74"/>
                  </a:cubicBezTo>
                  <a:cubicBezTo>
                    <a:pt x="680" y="293"/>
                    <a:pt x="680" y="293"/>
                    <a:pt x="680" y="293"/>
                  </a:cubicBezTo>
                  <a:cubicBezTo>
                    <a:pt x="680" y="74"/>
                    <a:pt x="680" y="74"/>
                    <a:pt x="680" y="74"/>
                  </a:cubicBezTo>
                  <a:cubicBezTo>
                    <a:pt x="717" y="57"/>
                    <a:pt x="717" y="57"/>
                    <a:pt x="717" y="57"/>
                  </a:cubicBezTo>
                  <a:cubicBezTo>
                    <a:pt x="717" y="27"/>
                    <a:pt x="717" y="27"/>
                    <a:pt x="717" y="27"/>
                  </a:cubicBezTo>
                  <a:cubicBezTo>
                    <a:pt x="559" y="27"/>
                    <a:pt x="559" y="27"/>
                    <a:pt x="559" y="27"/>
                  </a:cubicBezTo>
                  <a:cubicBezTo>
                    <a:pt x="559" y="57"/>
                    <a:pt x="559" y="57"/>
                    <a:pt x="559" y="57"/>
                  </a:cubicBezTo>
                  <a:cubicBezTo>
                    <a:pt x="596" y="73"/>
                    <a:pt x="596" y="73"/>
                    <a:pt x="596" y="73"/>
                  </a:cubicBezTo>
                  <a:cubicBezTo>
                    <a:pt x="596" y="439"/>
                    <a:pt x="596" y="439"/>
                    <a:pt x="596" y="439"/>
                  </a:cubicBezTo>
                  <a:cubicBezTo>
                    <a:pt x="559" y="456"/>
                    <a:pt x="559" y="456"/>
                    <a:pt x="559" y="456"/>
                  </a:cubicBezTo>
                  <a:lnTo>
                    <a:pt x="559" y="486"/>
                  </a:lnTo>
                  <a:close/>
                  <a:moveTo>
                    <a:pt x="376" y="264"/>
                  </a:moveTo>
                  <a:cubicBezTo>
                    <a:pt x="377" y="262"/>
                    <a:pt x="378" y="256"/>
                    <a:pt x="378" y="250"/>
                  </a:cubicBezTo>
                  <a:cubicBezTo>
                    <a:pt x="378" y="172"/>
                    <a:pt x="320" y="121"/>
                    <a:pt x="253" y="121"/>
                  </a:cubicBezTo>
                  <a:cubicBezTo>
                    <a:pt x="186" y="121"/>
                    <a:pt x="135" y="166"/>
                    <a:pt x="126" y="234"/>
                  </a:cubicBezTo>
                  <a:cubicBezTo>
                    <a:pt x="40" y="234"/>
                    <a:pt x="40" y="234"/>
                    <a:pt x="40" y="234"/>
                  </a:cubicBezTo>
                  <a:cubicBezTo>
                    <a:pt x="51" y="121"/>
                    <a:pt x="141" y="38"/>
                    <a:pt x="253" y="38"/>
                  </a:cubicBezTo>
                  <a:cubicBezTo>
                    <a:pt x="367" y="38"/>
                    <a:pt x="456" y="123"/>
                    <a:pt x="466" y="236"/>
                  </a:cubicBezTo>
                  <a:cubicBezTo>
                    <a:pt x="432" y="239"/>
                    <a:pt x="394" y="251"/>
                    <a:pt x="376" y="264"/>
                  </a:cubicBezTo>
                  <a:moveTo>
                    <a:pt x="409" y="403"/>
                  </a:moveTo>
                  <a:cubicBezTo>
                    <a:pt x="349" y="336"/>
                    <a:pt x="349" y="336"/>
                    <a:pt x="349" y="336"/>
                  </a:cubicBezTo>
                  <a:cubicBezTo>
                    <a:pt x="382" y="298"/>
                    <a:pt x="415" y="282"/>
                    <a:pt x="466" y="276"/>
                  </a:cubicBezTo>
                  <a:cubicBezTo>
                    <a:pt x="460" y="326"/>
                    <a:pt x="442" y="369"/>
                    <a:pt x="409" y="403"/>
                  </a:cubicBezTo>
                  <a:moveTo>
                    <a:pt x="322" y="305"/>
                  </a:moveTo>
                  <a:cubicBezTo>
                    <a:pt x="259" y="234"/>
                    <a:pt x="259" y="234"/>
                    <a:pt x="259" y="234"/>
                  </a:cubicBezTo>
                  <a:cubicBezTo>
                    <a:pt x="164" y="234"/>
                    <a:pt x="164" y="234"/>
                    <a:pt x="164" y="234"/>
                  </a:cubicBezTo>
                  <a:cubicBezTo>
                    <a:pt x="171" y="189"/>
                    <a:pt x="208" y="158"/>
                    <a:pt x="253" y="158"/>
                  </a:cubicBezTo>
                  <a:cubicBezTo>
                    <a:pt x="299" y="158"/>
                    <a:pt x="340" y="195"/>
                    <a:pt x="340" y="248"/>
                  </a:cubicBezTo>
                  <a:cubicBezTo>
                    <a:pt x="340" y="270"/>
                    <a:pt x="334" y="289"/>
                    <a:pt x="322" y="305"/>
                  </a:cubicBezTo>
                  <a:moveTo>
                    <a:pt x="253" y="470"/>
                  </a:moveTo>
                  <a:cubicBezTo>
                    <a:pt x="208" y="470"/>
                    <a:pt x="161" y="455"/>
                    <a:pt x="126" y="428"/>
                  </a:cubicBezTo>
                  <a:cubicBezTo>
                    <a:pt x="253" y="285"/>
                    <a:pt x="253" y="285"/>
                    <a:pt x="253" y="285"/>
                  </a:cubicBezTo>
                  <a:cubicBezTo>
                    <a:pt x="380" y="428"/>
                    <a:pt x="380" y="428"/>
                    <a:pt x="380" y="428"/>
                  </a:cubicBezTo>
                  <a:cubicBezTo>
                    <a:pt x="343" y="455"/>
                    <a:pt x="298" y="470"/>
                    <a:pt x="253" y="470"/>
                  </a:cubicBezTo>
                  <a:moveTo>
                    <a:pt x="96" y="403"/>
                  </a:moveTo>
                  <a:cubicBezTo>
                    <a:pt x="64" y="366"/>
                    <a:pt x="43" y="320"/>
                    <a:pt x="40" y="271"/>
                  </a:cubicBezTo>
                  <a:cubicBezTo>
                    <a:pt x="212" y="271"/>
                    <a:pt x="212" y="271"/>
                    <a:pt x="212" y="271"/>
                  </a:cubicBezTo>
                  <a:lnTo>
                    <a:pt x="96" y="403"/>
                  </a:lnTo>
                  <a:close/>
                  <a:moveTo>
                    <a:pt x="253" y="508"/>
                  </a:moveTo>
                  <a:cubicBezTo>
                    <a:pt x="395" y="508"/>
                    <a:pt x="506" y="401"/>
                    <a:pt x="506" y="257"/>
                  </a:cubicBezTo>
                  <a:cubicBezTo>
                    <a:pt x="506" y="113"/>
                    <a:pt x="395" y="0"/>
                    <a:pt x="253" y="0"/>
                  </a:cubicBezTo>
                  <a:cubicBezTo>
                    <a:pt x="111" y="0"/>
                    <a:pt x="0" y="112"/>
                    <a:pt x="0" y="257"/>
                  </a:cubicBezTo>
                  <a:cubicBezTo>
                    <a:pt x="0" y="395"/>
                    <a:pt x="111" y="508"/>
                    <a:pt x="253" y="508"/>
                  </a:cubicBezTo>
                </a:path>
              </a:pathLst>
            </a:custGeom>
            <a:solidFill>
              <a:srgbClr val="2E6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253350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sida 2">
    <p:bg>
      <p:bgPr>
        <a:solidFill>
          <a:schemeClr val="accent1"/>
        </a:solidFill>
        <a:effectLst/>
      </p:bgPr>
    </p:bg>
    <p:spTree>
      <p:nvGrpSpPr>
        <p:cNvPr id="1" name=""/>
        <p:cNvGrpSpPr/>
        <p:nvPr/>
      </p:nvGrpSpPr>
      <p:grpSpPr>
        <a:xfrm>
          <a:off x="0" y="0"/>
          <a:ext cx="0" cy="0"/>
          <a:chOff x="0" y="0"/>
          <a:chExt cx="0" cy="0"/>
        </a:xfrm>
      </p:grpSpPr>
      <p:sp>
        <p:nvSpPr>
          <p:cNvPr id="13" name="Platshållare för datum 12">
            <a:extLst>
              <a:ext uri="{FF2B5EF4-FFF2-40B4-BE49-F238E27FC236}">
                <a16:creationId xmlns:a16="http://schemas.microsoft.com/office/drawing/2014/main" id="{BD29E35E-72EC-4027-BB54-4AF7F327CC43}"/>
              </a:ext>
            </a:extLst>
          </p:cNvPr>
          <p:cNvSpPr>
            <a:spLocks noGrp="1"/>
          </p:cNvSpPr>
          <p:nvPr>
            <p:ph type="dt" sz="half" idx="13"/>
          </p:nvPr>
        </p:nvSpPr>
        <p:spPr/>
        <p:txBody>
          <a:bodyPr/>
          <a:lstStyle>
            <a:lvl1pPr>
              <a:defRPr>
                <a:solidFill>
                  <a:schemeClr val="bg2"/>
                </a:solidFill>
              </a:defRPr>
            </a:lvl1pPr>
          </a:lstStyle>
          <a:p>
            <a:fld id="{115034E8-E963-43DF-B676-9ACE516758AF}" type="datetimeFigureOut">
              <a:rPr lang="sv-SE" smtClean="0"/>
              <a:pPr/>
              <a:t>2022-06-15</a:t>
            </a:fld>
            <a:endParaRPr lang="sv-SE"/>
          </a:p>
        </p:txBody>
      </p:sp>
      <p:sp>
        <p:nvSpPr>
          <p:cNvPr id="14" name="Platshållare för sidfot 13">
            <a:extLst>
              <a:ext uri="{FF2B5EF4-FFF2-40B4-BE49-F238E27FC236}">
                <a16:creationId xmlns:a16="http://schemas.microsoft.com/office/drawing/2014/main" id="{E22DE120-7C14-4968-85B9-5785502316F0}"/>
              </a:ext>
            </a:extLst>
          </p:cNvPr>
          <p:cNvSpPr>
            <a:spLocks noGrp="1"/>
          </p:cNvSpPr>
          <p:nvPr>
            <p:ph type="ftr" sz="quarter" idx="14"/>
          </p:nvPr>
        </p:nvSpPr>
        <p:spPr/>
        <p:txBody>
          <a:bodyPr/>
          <a:lstStyle>
            <a:lvl1pPr>
              <a:defRPr>
                <a:solidFill>
                  <a:schemeClr val="bg2"/>
                </a:solidFill>
              </a:defRPr>
            </a:lvl1pPr>
          </a:lstStyle>
          <a:p>
            <a:endParaRPr lang="sv-SE"/>
          </a:p>
        </p:txBody>
      </p:sp>
      <p:sp>
        <p:nvSpPr>
          <p:cNvPr id="15" name="Platshållare för bildnummer 14">
            <a:extLst>
              <a:ext uri="{FF2B5EF4-FFF2-40B4-BE49-F238E27FC236}">
                <a16:creationId xmlns:a16="http://schemas.microsoft.com/office/drawing/2014/main" id="{5EFB94FD-C24B-4AAD-846F-29772EA16238}"/>
              </a:ext>
            </a:extLst>
          </p:cNvPr>
          <p:cNvSpPr>
            <a:spLocks noGrp="1"/>
          </p:cNvSpPr>
          <p:nvPr>
            <p:ph type="sldNum" sz="quarter" idx="15"/>
          </p:nvPr>
        </p:nvSpPr>
        <p:spPr/>
        <p:txBody>
          <a:bodyPr/>
          <a:lstStyle>
            <a:lvl1pPr>
              <a:defRPr>
                <a:solidFill>
                  <a:schemeClr val="bg2"/>
                </a:solidFill>
              </a:defRPr>
            </a:lvl1pPr>
          </a:lstStyle>
          <a:p>
            <a:fld id="{074B7C32-64A2-498C-9F6F-38A8D80AFEA6}" type="slidenum">
              <a:rPr lang="sv-SE" smtClean="0"/>
              <a:pPr/>
              <a:t>‹#›</a:t>
            </a:fld>
            <a:endParaRPr lang="sv-SE"/>
          </a:p>
        </p:txBody>
      </p:sp>
      <p:sp>
        <p:nvSpPr>
          <p:cNvPr id="16" name="Frihandsfigur: Form 15">
            <a:extLst>
              <a:ext uri="{FF2B5EF4-FFF2-40B4-BE49-F238E27FC236}">
                <a16:creationId xmlns:a16="http://schemas.microsoft.com/office/drawing/2014/main" id="{57D3831B-8EAD-4D14-8D39-DE86BD908DF3}"/>
              </a:ext>
            </a:extLst>
          </p:cNvPr>
          <p:cNvSpPr/>
          <p:nvPr userDrawn="1"/>
        </p:nvSpPr>
        <p:spPr>
          <a:xfrm>
            <a:off x="0" y="3827721"/>
            <a:ext cx="9144000" cy="1318437"/>
          </a:xfrm>
          <a:custGeom>
            <a:avLst/>
            <a:gdLst>
              <a:gd name="connsiteX0" fmla="*/ 9149317 w 9149317"/>
              <a:gd name="connsiteY0" fmla="*/ 1089837 h 1318437"/>
              <a:gd name="connsiteX1" fmla="*/ 9149317 w 9149317"/>
              <a:gd name="connsiteY1" fmla="*/ 1318437 h 1318437"/>
              <a:gd name="connsiteX2" fmla="*/ 0 w 9149317"/>
              <a:gd name="connsiteY2" fmla="*/ 1318437 h 1318437"/>
              <a:gd name="connsiteX3" fmla="*/ 0 w 9149317"/>
              <a:gd name="connsiteY3" fmla="*/ 356191 h 1318437"/>
              <a:gd name="connsiteX4" fmla="*/ 2674089 w 9149317"/>
              <a:gd name="connsiteY4" fmla="*/ 0 h 1318437"/>
              <a:gd name="connsiteX5" fmla="*/ 9149317 w 9149317"/>
              <a:gd name="connsiteY5" fmla="*/ 1089837 h 13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317" h="1318437">
                <a:moveTo>
                  <a:pt x="9149317" y="1089837"/>
                </a:moveTo>
                <a:lnTo>
                  <a:pt x="9149317" y="1318437"/>
                </a:lnTo>
                <a:lnTo>
                  <a:pt x="0" y="1318437"/>
                </a:lnTo>
                <a:lnTo>
                  <a:pt x="0" y="356191"/>
                </a:lnTo>
                <a:lnTo>
                  <a:pt x="2674089" y="0"/>
                </a:lnTo>
                <a:lnTo>
                  <a:pt x="9149317" y="10898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text 4">
            <a:extLst>
              <a:ext uri="{FF2B5EF4-FFF2-40B4-BE49-F238E27FC236}">
                <a16:creationId xmlns:a16="http://schemas.microsoft.com/office/drawing/2014/main" id="{9A13D2B2-0420-458B-840D-5C85C9055AAA}"/>
              </a:ext>
            </a:extLst>
          </p:cNvPr>
          <p:cNvSpPr>
            <a:spLocks noGrp="1"/>
          </p:cNvSpPr>
          <p:nvPr>
            <p:ph type="body" sz="quarter" idx="12" hasCustomPrompt="1"/>
          </p:nvPr>
        </p:nvSpPr>
        <p:spPr>
          <a:xfrm>
            <a:off x="5339204" y="2619723"/>
            <a:ext cx="3099946" cy="1031834"/>
          </a:xfrm>
        </p:spPr>
        <p:txBody>
          <a:bodyPr>
            <a:normAutofit/>
          </a:bodyPr>
          <a:lstStyle>
            <a:lvl1pPr marL="0" indent="0">
              <a:lnSpc>
                <a:spcPct val="100000"/>
              </a:lnSpc>
              <a:buNone/>
              <a:defRPr sz="1100">
                <a:solidFill>
                  <a:schemeClr val="bg2"/>
                </a:solidFill>
              </a:defRPr>
            </a:lvl1pPr>
          </a:lstStyle>
          <a:p>
            <a:pPr lvl="0"/>
            <a:r>
              <a:rPr lang="sv-SE"/>
              <a:t>Klicka för att skriva in text</a:t>
            </a:r>
          </a:p>
        </p:txBody>
      </p:sp>
      <p:sp>
        <p:nvSpPr>
          <p:cNvPr id="9" name="Rubrik 6">
            <a:extLst>
              <a:ext uri="{FF2B5EF4-FFF2-40B4-BE49-F238E27FC236}">
                <a16:creationId xmlns:a16="http://schemas.microsoft.com/office/drawing/2014/main" id="{D0655DBA-83F0-421D-86CB-A0B156ECAF08}"/>
              </a:ext>
            </a:extLst>
          </p:cNvPr>
          <p:cNvSpPr>
            <a:spLocks noGrp="1"/>
          </p:cNvSpPr>
          <p:nvPr>
            <p:ph type="title"/>
          </p:nvPr>
        </p:nvSpPr>
        <p:spPr>
          <a:xfrm>
            <a:off x="287338" y="663575"/>
            <a:ext cx="4601358" cy="2987981"/>
          </a:xfrm>
        </p:spPr>
        <p:txBody>
          <a:bodyPr tIns="90000" anchor="t"/>
          <a:lstStyle>
            <a:lvl1pPr>
              <a:lnSpc>
                <a:spcPct val="90000"/>
              </a:lnSpc>
              <a:defRPr sz="2800">
                <a:solidFill>
                  <a:schemeClr val="bg2"/>
                </a:solidFill>
              </a:defRPr>
            </a:lvl1pPr>
          </a:lstStyle>
          <a:p>
            <a:r>
              <a:rPr lang="sv-SE"/>
              <a:t>Klicka här för att ändra mall för rubrikformat</a:t>
            </a:r>
          </a:p>
        </p:txBody>
      </p:sp>
      <p:grpSp>
        <p:nvGrpSpPr>
          <p:cNvPr id="10" name="Group 4">
            <a:extLst>
              <a:ext uri="{FF2B5EF4-FFF2-40B4-BE49-F238E27FC236}">
                <a16:creationId xmlns:a16="http://schemas.microsoft.com/office/drawing/2014/main" id="{B2107CE4-CBB1-44FC-AD31-E3557896C5A5}"/>
              </a:ext>
            </a:extLst>
          </p:cNvPr>
          <p:cNvGrpSpPr>
            <a:grpSpLocks noChangeAspect="1"/>
          </p:cNvGrpSpPr>
          <p:nvPr userDrawn="1"/>
        </p:nvGrpSpPr>
        <p:grpSpPr bwMode="auto">
          <a:xfrm>
            <a:off x="287338" y="290513"/>
            <a:ext cx="485775" cy="134937"/>
            <a:chOff x="181" y="183"/>
            <a:chExt cx="306" cy="85"/>
          </a:xfrm>
        </p:grpSpPr>
        <p:sp>
          <p:nvSpPr>
            <p:cNvPr id="11" name="AutoShape 3">
              <a:extLst>
                <a:ext uri="{FF2B5EF4-FFF2-40B4-BE49-F238E27FC236}">
                  <a16:creationId xmlns:a16="http://schemas.microsoft.com/office/drawing/2014/main" id="{8B775B5D-9606-4771-A7D6-75A578FCD0C1}"/>
                </a:ext>
              </a:extLst>
            </p:cNvPr>
            <p:cNvSpPr>
              <a:spLocks noChangeAspect="1" noChangeArrowheads="1" noTextEdit="1"/>
            </p:cNvSpPr>
            <p:nvPr userDrawn="1"/>
          </p:nvSpPr>
          <p:spPr bwMode="auto">
            <a:xfrm>
              <a:off x="181" y="183"/>
              <a:ext cx="30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2"/>
                </a:solidFill>
              </a:endParaRPr>
            </a:p>
          </p:txBody>
        </p:sp>
        <p:sp>
          <p:nvSpPr>
            <p:cNvPr id="12" name="Freeform 5">
              <a:extLst>
                <a:ext uri="{FF2B5EF4-FFF2-40B4-BE49-F238E27FC236}">
                  <a16:creationId xmlns:a16="http://schemas.microsoft.com/office/drawing/2014/main" id="{20D77515-9C09-468A-B4D8-F11E79A30013}"/>
                </a:ext>
              </a:extLst>
            </p:cNvPr>
            <p:cNvSpPr>
              <a:spLocks noEditPoints="1"/>
            </p:cNvSpPr>
            <p:nvPr userDrawn="1"/>
          </p:nvSpPr>
          <p:spPr bwMode="auto">
            <a:xfrm>
              <a:off x="181" y="183"/>
              <a:ext cx="306" cy="85"/>
            </a:xfrm>
            <a:custGeom>
              <a:avLst/>
              <a:gdLst>
                <a:gd name="T0" fmla="*/ 1543 w 1816"/>
                <a:gd name="T1" fmla="*/ 128 h 508"/>
                <a:gd name="T2" fmla="*/ 1469 w 1816"/>
                <a:gd name="T3" fmla="*/ 302 h 508"/>
                <a:gd name="T4" fmla="*/ 1449 w 1816"/>
                <a:gd name="T5" fmla="*/ 486 h 508"/>
                <a:gd name="T6" fmla="*/ 1412 w 1816"/>
                <a:gd name="T7" fmla="*/ 439 h 508"/>
                <a:gd name="T8" fmla="*/ 1635 w 1816"/>
                <a:gd name="T9" fmla="*/ 343 h 508"/>
                <a:gd name="T10" fmla="*/ 1637 w 1816"/>
                <a:gd name="T11" fmla="*/ 456 h 508"/>
                <a:gd name="T12" fmla="*/ 1816 w 1816"/>
                <a:gd name="T13" fmla="*/ 486 h 508"/>
                <a:gd name="T14" fmla="*/ 1763 w 1816"/>
                <a:gd name="T15" fmla="*/ 418 h 508"/>
                <a:gd name="T16" fmla="*/ 1502 w 1816"/>
                <a:gd name="T17" fmla="*/ 27 h 508"/>
                <a:gd name="T18" fmla="*/ 1520 w 1816"/>
                <a:gd name="T19" fmla="*/ 77 h 508"/>
                <a:gd name="T20" fmla="*/ 1321 w 1816"/>
                <a:gd name="T21" fmla="*/ 456 h 508"/>
                <a:gd name="T22" fmla="*/ 1140 w 1816"/>
                <a:gd name="T23" fmla="*/ 299 h 508"/>
                <a:gd name="T24" fmla="*/ 1188 w 1816"/>
                <a:gd name="T25" fmla="*/ 67 h 508"/>
                <a:gd name="T26" fmla="*/ 1184 w 1816"/>
                <a:gd name="T27" fmla="*/ 299 h 508"/>
                <a:gd name="T28" fmla="*/ 1020 w 1816"/>
                <a:gd name="T29" fmla="*/ 486 h 508"/>
                <a:gd name="T30" fmla="*/ 1177 w 1816"/>
                <a:gd name="T31" fmla="*/ 456 h 508"/>
                <a:gd name="T32" fmla="*/ 1140 w 1816"/>
                <a:gd name="T33" fmla="*/ 336 h 508"/>
                <a:gd name="T34" fmla="*/ 1405 w 1816"/>
                <a:gd name="T35" fmla="*/ 182 h 508"/>
                <a:gd name="T36" fmla="*/ 1020 w 1816"/>
                <a:gd name="T37" fmla="*/ 27 h 508"/>
                <a:gd name="T38" fmla="*/ 1057 w 1816"/>
                <a:gd name="T39" fmla="*/ 100 h 508"/>
                <a:gd name="T40" fmla="*/ 1020 w 1816"/>
                <a:gd name="T41" fmla="*/ 456 h 508"/>
                <a:gd name="T42" fmla="*/ 559 w 1816"/>
                <a:gd name="T43" fmla="*/ 486 h 508"/>
                <a:gd name="T44" fmla="*/ 717 w 1816"/>
                <a:gd name="T45" fmla="*/ 456 h 508"/>
                <a:gd name="T46" fmla="*/ 680 w 1816"/>
                <a:gd name="T47" fmla="*/ 359 h 508"/>
                <a:gd name="T48" fmla="*/ 883 w 1816"/>
                <a:gd name="T49" fmla="*/ 486 h 508"/>
                <a:gd name="T50" fmla="*/ 991 w 1816"/>
                <a:gd name="T51" fmla="*/ 456 h 508"/>
                <a:gd name="T52" fmla="*/ 813 w 1816"/>
                <a:gd name="T53" fmla="*/ 209 h 508"/>
                <a:gd name="T54" fmla="*/ 995 w 1816"/>
                <a:gd name="T55" fmla="*/ 57 h 508"/>
                <a:gd name="T56" fmla="*/ 838 w 1816"/>
                <a:gd name="T57" fmla="*/ 27 h 508"/>
                <a:gd name="T58" fmla="*/ 876 w 1816"/>
                <a:gd name="T59" fmla="*/ 74 h 508"/>
                <a:gd name="T60" fmla="*/ 680 w 1816"/>
                <a:gd name="T61" fmla="*/ 74 h 508"/>
                <a:gd name="T62" fmla="*/ 717 w 1816"/>
                <a:gd name="T63" fmla="*/ 27 h 508"/>
                <a:gd name="T64" fmla="*/ 559 w 1816"/>
                <a:gd name="T65" fmla="*/ 57 h 508"/>
                <a:gd name="T66" fmla="*/ 596 w 1816"/>
                <a:gd name="T67" fmla="*/ 439 h 508"/>
                <a:gd name="T68" fmla="*/ 559 w 1816"/>
                <a:gd name="T69" fmla="*/ 486 h 508"/>
                <a:gd name="T70" fmla="*/ 378 w 1816"/>
                <a:gd name="T71" fmla="*/ 250 h 508"/>
                <a:gd name="T72" fmla="*/ 126 w 1816"/>
                <a:gd name="T73" fmla="*/ 234 h 508"/>
                <a:gd name="T74" fmla="*/ 253 w 1816"/>
                <a:gd name="T75" fmla="*/ 38 h 508"/>
                <a:gd name="T76" fmla="*/ 376 w 1816"/>
                <a:gd name="T77" fmla="*/ 264 h 508"/>
                <a:gd name="T78" fmla="*/ 349 w 1816"/>
                <a:gd name="T79" fmla="*/ 336 h 508"/>
                <a:gd name="T80" fmla="*/ 409 w 1816"/>
                <a:gd name="T81" fmla="*/ 403 h 508"/>
                <a:gd name="T82" fmla="*/ 259 w 1816"/>
                <a:gd name="T83" fmla="*/ 234 h 508"/>
                <a:gd name="T84" fmla="*/ 253 w 1816"/>
                <a:gd name="T85" fmla="*/ 158 h 508"/>
                <a:gd name="T86" fmla="*/ 322 w 1816"/>
                <a:gd name="T87" fmla="*/ 305 h 508"/>
                <a:gd name="T88" fmla="*/ 126 w 1816"/>
                <a:gd name="T89" fmla="*/ 428 h 508"/>
                <a:gd name="T90" fmla="*/ 380 w 1816"/>
                <a:gd name="T91" fmla="*/ 428 h 508"/>
                <a:gd name="T92" fmla="*/ 96 w 1816"/>
                <a:gd name="T93" fmla="*/ 403 h 508"/>
                <a:gd name="T94" fmla="*/ 212 w 1816"/>
                <a:gd name="T95" fmla="*/ 271 h 508"/>
                <a:gd name="T96" fmla="*/ 253 w 1816"/>
                <a:gd name="T97" fmla="*/ 508 h 508"/>
                <a:gd name="T98" fmla="*/ 253 w 1816"/>
                <a:gd name="T99" fmla="*/ 0 h 508"/>
                <a:gd name="T100" fmla="*/ 253 w 1816"/>
                <a:gd name="T10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508">
                  <a:moveTo>
                    <a:pt x="1469" y="302"/>
                  </a:moveTo>
                  <a:cubicBezTo>
                    <a:pt x="1543" y="128"/>
                    <a:pt x="1543" y="128"/>
                    <a:pt x="1543" y="128"/>
                  </a:cubicBezTo>
                  <a:cubicBezTo>
                    <a:pt x="1617" y="302"/>
                    <a:pt x="1617" y="302"/>
                    <a:pt x="1617" y="302"/>
                  </a:cubicBezTo>
                  <a:lnTo>
                    <a:pt x="1469" y="302"/>
                  </a:lnTo>
                  <a:close/>
                  <a:moveTo>
                    <a:pt x="1321" y="486"/>
                  </a:moveTo>
                  <a:cubicBezTo>
                    <a:pt x="1449" y="486"/>
                    <a:pt x="1449" y="486"/>
                    <a:pt x="1449" y="486"/>
                  </a:cubicBezTo>
                  <a:cubicBezTo>
                    <a:pt x="1449" y="456"/>
                    <a:pt x="1449" y="456"/>
                    <a:pt x="1449" y="456"/>
                  </a:cubicBezTo>
                  <a:cubicBezTo>
                    <a:pt x="1412" y="439"/>
                    <a:pt x="1412" y="439"/>
                    <a:pt x="1412" y="439"/>
                  </a:cubicBezTo>
                  <a:cubicBezTo>
                    <a:pt x="1452" y="343"/>
                    <a:pt x="1452" y="343"/>
                    <a:pt x="1452" y="343"/>
                  </a:cubicBezTo>
                  <a:cubicBezTo>
                    <a:pt x="1635" y="343"/>
                    <a:pt x="1635" y="343"/>
                    <a:pt x="1635" y="343"/>
                  </a:cubicBezTo>
                  <a:cubicBezTo>
                    <a:pt x="1676" y="439"/>
                    <a:pt x="1676" y="439"/>
                    <a:pt x="1676" y="439"/>
                  </a:cubicBezTo>
                  <a:cubicBezTo>
                    <a:pt x="1637" y="456"/>
                    <a:pt x="1637" y="456"/>
                    <a:pt x="1637" y="456"/>
                  </a:cubicBezTo>
                  <a:cubicBezTo>
                    <a:pt x="1637" y="486"/>
                    <a:pt x="1637" y="486"/>
                    <a:pt x="1637" y="486"/>
                  </a:cubicBezTo>
                  <a:cubicBezTo>
                    <a:pt x="1816" y="486"/>
                    <a:pt x="1816" y="486"/>
                    <a:pt x="1816" y="486"/>
                  </a:cubicBezTo>
                  <a:cubicBezTo>
                    <a:pt x="1816" y="456"/>
                    <a:pt x="1816" y="456"/>
                    <a:pt x="1816" y="456"/>
                  </a:cubicBezTo>
                  <a:cubicBezTo>
                    <a:pt x="1788" y="451"/>
                    <a:pt x="1773" y="442"/>
                    <a:pt x="1763" y="418"/>
                  </a:cubicBezTo>
                  <a:cubicBezTo>
                    <a:pt x="1593" y="27"/>
                    <a:pt x="1593" y="27"/>
                    <a:pt x="1593" y="27"/>
                  </a:cubicBezTo>
                  <a:cubicBezTo>
                    <a:pt x="1502" y="27"/>
                    <a:pt x="1502" y="27"/>
                    <a:pt x="1502" y="27"/>
                  </a:cubicBezTo>
                  <a:cubicBezTo>
                    <a:pt x="1502" y="59"/>
                    <a:pt x="1502" y="59"/>
                    <a:pt x="1502" y="59"/>
                  </a:cubicBezTo>
                  <a:cubicBezTo>
                    <a:pt x="1510" y="65"/>
                    <a:pt x="1516" y="71"/>
                    <a:pt x="1520" y="77"/>
                  </a:cubicBezTo>
                  <a:cubicBezTo>
                    <a:pt x="1371" y="421"/>
                    <a:pt x="1371" y="421"/>
                    <a:pt x="1371" y="421"/>
                  </a:cubicBezTo>
                  <a:cubicBezTo>
                    <a:pt x="1362" y="442"/>
                    <a:pt x="1348" y="451"/>
                    <a:pt x="1321" y="456"/>
                  </a:cubicBezTo>
                  <a:lnTo>
                    <a:pt x="1321" y="486"/>
                  </a:lnTo>
                  <a:close/>
                  <a:moveTo>
                    <a:pt x="1140" y="299"/>
                  </a:moveTo>
                  <a:cubicBezTo>
                    <a:pt x="1140" y="67"/>
                    <a:pt x="1140" y="67"/>
                    <a:pt x="1140" y="67"/>
                  </a:cubicBezTo>
                  <a:cubicBezTo>
                    <a:pt x="1188" y="67"/>
                    <a:pt x="1188" y="67"/>
                    <a:pt x="1188" y="67"/>
                  </a:cubicBezTo>
                  <a:cubicBezTo>
                    <a:pt x="1276" y="67"/>
                    <a:pt x="1321" y="111"/>
                    <a:pt x="1321" y="182"/>
                  </a:cubicBezTo>
                  <a:cubicBezTo>
                    <a:pt x="1321" y="251"/>
                    <a:pt x="1271" y="299"/>
                    <a:pt x="1184" y="299"/>
                  </a:cubicBezTo>
                  <a:lnTo>
                    <a:pt x="1140" y="299"/>
                  </a:lnTo>
                  <a:close/>
                  <a:moveTo>
                    <a:pt x="1020" y="486"/>
                  </a:moveTo>
                  <a:cubicBezTo>
                    <a:pt x="1177" y="486"/>
                    <a:pt x="1177" y="486"/>
                    <a:pt x="1177" y="486"/>
                  </a:cubicBezTo>
                  <a:cubicBezTo>
                    <a:pt x="1177" y="456"/>
                    <a:pt x="1177" y="456"/>
                    <a:pt x="1177" y="456"/>
                  </a:cubicBezTo>
                  <a:cubicBezTo>
                    <a:pt x="1140" y="439"/>
                    <a:pt x="1140" y="439"/>
                    <a:pt x="1140" y="439"/>
                  </a:cubicBezTo>
                  <a:cubicBezTo>
                    <a:pt x="1140" y="336"/>
                    <a:pt x="1140" y="336"/>
                    <a:pt x="1140" y="336"/>
                  </a:cubicBezTo>
                  <a:cubicBezTo>
                    <a:pt x="1179" y="336"/>
                    <a:pt x="1179" y="336"/>
                    <a:pt x="1179" y="336"/>
                  </a:cubicBezTo>
                  <a:cubicBezTo>
                    <a:pt x="1316" y="336"/>
                    <a:pt x="1405" y="284"/>
                    <a:pt x="1405" y="182"/>
                  </a:cubicBezTo>
                  <a:cubicBezTo>
                    <a:pt x="1405" y="81"/>
                    <a:pt x="1314" y="27"/>
                    <a:pt x="1182" y="27"/>
                  </a:cubicBezTo>
                  <a:cubicBezTo>
                    <a:pt x="1020" y="27"/>
                    <a:pt x="1020" y="27"/>
                    <a:pt x="1020" y="27"/>
                  </a:cubicBezTo>
                  <a:cubicBezTo>
                    <a:pt x="1020" y="57"/>
                    <a:pt x="1020" y="57"/>
                    <a:pt x="1020" y="57"/>
                  </a:cubicBezTo>
                  <a:cubicBezTo>
                    <a:pt x="1052" y="66"/>
                    <a:pt x="1057" y="77"/>
                    <a:pt x="1057" y="100"/>
                  </a:cubicBezTo>
                  <a:cubicBezTo>
                    <a:pt x="1057" y="439"/>
                    <a:pt x="1057" y="439"/>
                    <a:pt x="1057" y="439"/>
                  </a:cubicBezTo>
                  <a:cubicBezTo>
                    <a:pt x="1020" y="456"/>
                    <a:pt x="1020" y="456"/>
                    <a:pt x="1020" y="456"/>
                  </a:cubicBezTo>
                  <a:lnTo>
                    <a:pt x="1020" y="486"/>
                  </a:lnTo>
                  <a:close/>
                  <a:moveTo>
                    <a:pt x="559" y="486"/>
                  </a:moveTo>
                  <a:cubicBezTo>
                    <a:pt x="717" y="486"/>
                    <a:pt x="717" y="486"/>
                    <a:pt x="717" y="486"/>
                  </a:cubicBezTo>
                  <a:cubicBezTo>
                    <a:pt x="717" y="456"/>
                    <a:pt x="717" y="456"/>
                    <a:pt x="717" y="456"/>
                  </a:cubicBezTo>
                  <a:cubicBezTo>
                    <a:pt x="680" y="439"/>
                    <a:pt x="680" y="439"/>
                    <a:pt x="680" y="439"/>
                  </a:cubicBezTo>
                  <a:cubicBezTo>
                    <a:pt x="680" y="359"/>
                    <a:pt x="680" y="359"/>
                    <a:pt x="680" y="359"/>
                  </a:cubicBezTo>
                  <a:cubicBezTo>
                    <a:pt x="755" y="275"/>
                    <a:pt x="755" y="275"/>
                    <a:pt x="755" y="275"/>
                  </a:cubicBezTo>
                  <a:cubicBezTo>
                    <a:pt x="883" y="486"/>
                    <a:pt x="883" y="486"/>
                    <a:pt x="883" y="486"/>
                  </a:cubicBezTo>
                  <a:cubicBezTo>
                    <a:pt x="991" y="486"/>
                    <a:pt x="991" y="486"/>
                    <a:pt x="991" y="486"/>
                  </a:cubicBezTo>
                  <a:cubicBezTo>
                    <a:pt x="991" y="456"/>
                    <a:pt x="991" y="456"/>
                    <a:pt x="991" y="456"/>
                  </a:cubicBezTo>
                  <a:cubicBezTo>
                    <a:pt x="968" y="453"/>
                    <a:pt x="956" y="444"/>
                    <a:pt x="934" y="409"/>
                  </a:cubicBezTo>
                  <a:cubicBezTo>
                    <a:pt x="813" y="209"/>
                    <a:pt x="813" y="209"/>
                    <a:pt x="813" y="209"/>
                  </a:cubicBezTo>
                  <a:cubicBezTo>
                    <a:pt x="923" y="86"/>
                    <a:pt x="923" y="86"/>
                    <a:pt x="923" y="86"/>
                  </a:cubicBezTo>
                  <a:cubicBezTo>
                    <a:pt x="941" y="66"/>
                    <a:pt x="956" y="61"/>
                    <a:pt x="995" y="57"/>
                  </a:cubicBezTo>
                  <a:cubicBezTo>
                    <a:pt x="995" y="27"/>
                    <a:pt x="995" y="27"/>
                    <a:pt x="995" y="27"/>
                  </a:cubicBezTo>
                  <a:cubicBezTo>
                    <a:pt x="838" y="27"/>
                    <a:pt x="838" y="27"/>
                    <a:pt x="838" y="27"/>
                  </a:cubicBezTo>
                  <a:cubicBezTo>
                    <a:pt x="838" y="57"/>
                    <a:pt x="838" y="57"/>
                    <a:pt x="838" y="57"/>
                  </a:cubicBezTo>
                  <a:cubicBezTo>
                    <a:pt x="876" y="74"/>
                    <a:pt x="876" y="74"/>
                    <a:pt x="876" y="74"/>
                  </a:cubicBezTo>
                  <a:cubicBezTo>
                    <a:pt x="680" y="293"/>
                    <a:pt x="680" y="293"/>
                    <a:pt x="680" y="293"/>
                  </a:cubicBezTo>
                  <a:cubicBezTo>
                    <a:pt x="680" y="74"/>
                    <a:pt x="680" y="74"/>
                    <a:pt x="680" y="74"/>
                  </a:cubicBezTo>
                  <a:cubicBezTo>
                    <a:pt x="717" y="57"/>
                    <a:pt x="717" y="57"/>
                    <a:pt x="717" y="57"/>
                  </a:cubicBezTo>
                  <a:cubicBezTo>
                    <a:pt x="717" y="27"/>
                    <a:pt x="717" y="27"/>
                    <a:pt x="717" y="27"/>
                  </a:cubicBezTo>
                  <a:cubicBezTo>
                    <a:pt x="559" y="27"/>
                    <a:pt x="559" y="27"/>
                    <a:pt x="559" y="27"/>
                  </a:cubicBezTo>
                  <a:cubicBezTo>
                    <a:pt x="559" y="57"/>
                    <a:pt x="559" y="57"/>
                    <a:pt x="559" y="57"/>
                  </a:cubicBezTo>
                  <a:cubicBezTo>
                    <a:pt x="596" y="73"/>
                    <a:pt x="596" y="73"/>
                    <a:pt x="596" y="73"/>
                  </a:cubicBezTo>
                  <a:cubicBezTo>
                    <a:pt x="596" y="439"/>
                    <a:pt x="596" y="439"/>
                    <a:pt x="596" y="439"/>
                  </a:cubicBezTo>
                  <a:cubicBezTo>
                    <a:pt x="559" y="456"/>
                    <a:pt x="559" y="456"/>
                    <a:pt x="559" y="456"/>
                  </a:cubicBezTo>
                  <a:lnTo>
                    <a:pt x="559" y="486"/>
                  </a:lnTo>
                  <a:close/>
                  <a:moveTo>
                    <a:pt x="376" y="264"/>
                  </a:moveTo>
                  <a:cubicBezTo>
                    <a:pt x="377" y="262"/>
                    <a:pt x="378" y="256"/>
                    <a:pt x="378" y="250"/>
                  </a:cubicBezTo>
                  <a:cubicBezTo>
                    <a:pt x="378" y="172"/>
                    <a:pt x="320" y="121"/>
                    <a:pt x="253" y="121"/>
                  </a:cubicBezTo>
                  <a:cubicBezTo>
                    <a:pt x="186" y="121"/>
                    <a:pt x="135" y="166"/>
                    <a:pt x="126" y="234"/>
                  </a:cubicBezTo>
                  <a:cubicBezTo>
                    <a:pt x="40" y="234"/>
                    <a:pt x="40" y="234"/>
                    <a:pt x="40" y="234"/>
                  </a:cubicBezTo>
                  <a:cubicBezTo>
                    <a:pt x="51" y="121"/>
                    <a:pt x="141" y="38"/>
                    <a:pt x="253" y="38"/>
                  </a:cubicBezTo>
                  <a:cubicBezTo>
                    <a:pt x="367" y="38"/>
                    <a:pt x="456" y="123"/>
                    <a:pt x="466" y="236"/>
                  </a:cubicBezTo>
                  <a:cubicBezTo>
                    <a:pt x="432" y="239"/>
                    <a:pt x="394" y="251"/>
                    <a:pt x="376" y="264"/>
                  </a:cubicBezTo>
                  <a:moveTo>
                    <a:pt x="409" y="403"/>
                  </a:moveTo>
                  <a:cubicBezTo>
                    <a:pt x="349" y="336"/>
                    <a:pt x="349" y="336"/>
                    <a:pt x="349" y="336"/>
                  </a:cubicBezTo>
                  <a:cubicBezTo>
                    <a:pt x="382" y="298"/>
                    <a:pt x="415" y="282"/>
                    <a:pt x="466" y="276"/>
                  </a:cubicBezTo>
                  <a:cubicBezTo>
                    <a:pt x="460" y="326"/>
                    <a:pt x="442" y="369"/>
                    <a:pt x="409" y="403"/>
                  </a:cubicBezTo>
                  <a:moveTo>
                    <a:pt x="322" y="305"/>
                  </a:moveTo>
                  <a:cubicBezTo>
                    <a:pt x="259" y="234"/>
                    <a:pt x="259" y="234"/>
                    <a:pt x="259" y="234"/>
                  </a:cubicBezTo>
                  <a:cubicBezTo>
                    <a:pt x="164" y="234"/>
                    <a:pt x="164" y="234"/>
                    <a:pt x="164" y="234"/>
                  </a:cubicBezTo>
                  <a:cubicBezTo>
                    <a:pt x="171" y="189"/>
                    <a:pt x="208" y="158"/>
                    <a:pt x="253" y="158"/>
                  </a:cubicBezTo>
                  <a:cubicBezTo>
                    <a:pt x="299" y="158"/>
                    <a:pt x="340" y="195"/>
                    <a:pt x="340" y="248"/>
                  </a:cubicBezTo>
                  <a:cubicBezTo>
                    <a:pt x="340" y="270"/>
                    <a:pt x="334" y="289"/>
                    <a:pt x="322" y="305"/>
                  </a:cubicBezTo>
                  <a:moveTo>
                    <a:pt x="253" y="470"/>
                  </a:moveTo>
                  <a:cubicBezTo>
                    <a:pt x="208" y="470"/>
                    <a:pt x="161" y="455"/>
                    <a:pt x="126" y="428"/>
                  </a:cubicBezTo>
                  <a:cubicBezTo>
                    <a:pt x="253" y="285"/>
                    <a:pt x="253" y="285"/>
                    <a:pt x="253" y="285"/>
                  </a:cubicBezTo>
                  <a:cubicBezTo>
                    <a:pt x="380" y="428"/>
                    <a:pt x="380" y="428"/>
                    <a:pt x="380" y="428"/>
                  </a:cubicBezTo>
                  <a:cubicBezTo>
                    <a:pt x="343" y="455"/>
                    <a:pt x="298" y="470"/>
                    <a:pt x="253" y="470"/>
                  </a:cubicBezTo>
                  <a:moveTo>
                    <a:pt x="96" y="403"/>
                  </a:moveTo>
                  <a:cubicBezTo>
                    <a:pt x="64" y="366"/>
                    <a:pt x="43" y="320"/>
                    <a:pt x="40" y="271"/>
                  </a:cubicBezTo>
                  <a:cubicBezTo>
                    <a:pt x="212" y="271"/>
                    <a:pt x="212" y="271"/>
                    <a:pt x="212" y="271"/>
                  </a:cubicBezTo>
                  <a:lnTo>
                    <a:pt x="96" y="403"/>
                  </a:lnTo>
                  <a:close/>
                  <a:moveTo>
                    <a:pt x="253" y="508"/>
                  </a:moveTo>
                  <a:cubicBezTo>
                    <a:pt x="395" y="508"/>
                    <a:pt x="506" y="401"/>
                    <a:pt x="506" y="257"/>
                  </a:cubicBezTo>
                  <a:cubicBezTo>
                    <a:pt x="506" y="113"/>
                    <a:pt x="395" y="0"/>
                    <a:pt x="253" y="0"/>
                  </a:cubicBezTo>
                  <a:cubicBezTo>
                    <a:pt x="111" y="0"/>
                    <a:pt x="0" y="112"/>
                    <a:pt x="0" y="257"/>
                  </a:cubicBezTo>
                  <a:cubicBezTo>
                    <a:pt x="0" y="395"/>
                    <a:pt x="111" y="508"/>
                    <a:pt x="253" y="508"/>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2"/>
                </a:solidFill>
              </a:endParaRPr>
            </a:p>
          </p:txBody>
        </p:sp>
      </p:grpSp>
    </p:spTree>
    <p:extLst>
      <p:ext uri="{BB962C8B-B14F-4D97-AF65-F5344CB8AC3E}">
        <p14:creationId xmlns:p14="http://schemas.microsoft.com/office/powerpoint/2010/main" val="3814597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sida 3">
    <p:bg>
      <p:bgPr>
        <a:solidFill>
          <a:schemeClr val="bg2"/>
        </a:solidFill>
        <a:effectLst/>
      </p:bgPr>
    </p:bg>
    <p:spTree>
      <p:nvGrpSpPr>
        <p:cNvPr id="1" name=""/>
        <p:cNvGrpSpPr/>
        <p:nvPr/>
      </p:nvGrpSpPr>
      <p:grpSpPr>
        <a:xfrm>
          <a:off x="0" y="0"/>
          <a:ext cx="0" cy="0"/>
          <a:chOff x="0" y="0"/>
          <a:chExt cx="0" cy="0"/>
        </a:xfrm>
      </p:grpSpPr>
      <p:sp>
        <p:nvSpPr>
          <p:cNvPr id="13" name="Platshållare för datum 12">
            <a:extLst>
              <a:ext uri="{FF2B5EF4-FFF2-40B4-BE49-F238E27FC236}">
                <a16:creationId xmlns:a16="http://schemas.microsoft.com/office/drawing/2014/main" id="{BD29E35E-72EC-4027-BB54-4AF7F327CC43}"/>
              </a:ext>
            </a:extLst>
          </p:cNvPr>
          <p:cNvSpPr>
            <a:spLocks noGrp="1"/>
          </p:cNvSpPr>
          <p:nvPr>
            <p:ph type="dt" sz="half" idx="13"/>
          </p:nvPr>
        </p:nvSpPr>
        <p:spPr/>
        <p:txBody>
          <a:bodyPr/>
          <a:lstStyle/>
          <a:p>
            <a:fld id="{115034E8-E963-43DF-B676-9ACE516758AF}" type="datetimeFigureOut">
              <a:rPr lang="sv-SE" smtClean="0"/>
              <a:pPr/>
              <a:t>2022-06-15</a:t>
            </a:fld>
            <a:endParaRPr lang="sv-SE"/>
          </a:p>
        </p:txBody>
      </p:sp>
      <p:sp>
        <p:nvSpPr>
          <p:cNvPr id="14" name="Platshållare för sidfot 13">
            <a:extLst>
              <a:ext uri="{FF2B5EF4-FFF2-40B4-BE49-F238E27FC236}">
                <a16:creationId xmlns:a16="http://schemas.microsoft.com/office/drawing/2014/main" id="{E22DE120-7C14-4968-85B9-5785502316F0}"/>
              </a:ext>
            </a:extLst>
          </p:cNvPr>
          <p:cNvSpPr>
            <a:spLocks noGrp="1"/>
          </p:cNvSpPr>
          <p:nvPr>
            <p:ph type="ftr" sz="quarter" idx="14"/>
          </p:nvPr>
        </p:nvSpPr>
        <p:spPr/>
        <p:txBody>
          <a:bodyPr/>
          <a:lstStyle/>
          <a:p>
            <a:endParaRPr lang="sv-SE"/>
          </a:p>
        </p:txBody>
      </p:sp>
      <p:sp>
        <p:nvSpPr>
          <p:cNvPr id="15" name="Platshållare för bildnummer 14">
            <a:extLst>
              <a:ext uri="{FF2B5EF4-FFF2-40B4-BE49-F238E27FC236}">
                <a16:creationId xmlns:a16="http://schemas.microsoft.com/office/drawing/2014/main" id="{5EFB94FD-C24B-4AAD-846F-29772EA16238}"/>
              </a:ext>
            </a:extLst>
          </p:cNvPr>
          <p:cNvSpPr>
            <a:spLocks noGrp="1"/>
          </p:cNvSpPr>
          <p:nvPr>
            <p:ph type="sldNum" sz="quarter" idx="15"/>
          </p:nvPr>
        </p:nvSpPr>
        <p:spPr/>
        <p:txBody>
          <a:bodyPr/>
          <a:lstStyle/>
          <a:p>
            <a:fld id="{074B7C32-64A2-498C-9F6F-38A8D80AFEA6}" type="slidenum">
              <a:rPr lang="sv-SE" smtClean="0"/>
              <a:pPr/>
              <a:t>‹#›</a:t>
            </a:fld>
            <a:endParaRPr lang="sv-SE"/>
          </a:p>
        </p:txBody>
      </p:sp>
      <p:sp>
        <p:nvSpPr>
          <p:cNvPr id="16" name="Frihandsfigur: Form 15">
            <a:extLst>
              <a:ext uri="{FF2B5EF4-FFF2-40B4-BE49-F238E27FC236}">
                <a16:creationId xmlns:a16="http://schemas.microsoft.com/office/drawing/2014/main" id="{57D3831B-8EAD-4D14-8D39-DE86BD908DF3}"/>
              </a:ext>
            </a:extLst>
          </p:cNvPr>
          <p:cNvSpPr/>
          <p:nvPr userDrawn="1"/>
        </p:nvSpPr>
        <p:spPr>
          <a:xfrm>
            <a:off x="0" y="3827721"/>
            <a:ext cx="9144000" cy="1318437"/>
          </a:xfrm>
          <a:custGeom>
            <a:avLst/>
            <a:gdLst>
              <a:gd name="connsiteX0" fmla="*/ 9149317 w 9149317"/>
              <a:gd name="connsiteY0" fmla="*/ 1089837 h 1318437"/>
              <a:gd name="connsiteX1" fmla="*/ 9149317 w 9149317"/>
              <a:gd name="connsiteY1" fmla="*/ 1318437 h 1318437"/>
              <a:gd name="connsiteX2" fmla="*/ 0 w 9149317"/>
              <a:gd name="connsiteY2" fmla="*/ 1318437 h 1318437"/>
              <a:gd name="connsiteX3" fmla="*/ 0 w 9149317"/>
              <a:gd name="connsiteY3" fmla="*/ 356191 h 1318437"/>
              <a:gd name="connsiteX4" fmla="*/ 2674089 w 9149317"/>
              <a:gd name="connsiteY4" fmla="*/ 0 h 1318437"/>
              <a:gd name="connsiteX5" fmla="*/ 9149317 w 9149317"/>
              <a:gd name="connsiteY5" fmla="*/ 1089837 h 13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317" h="1318437">
                <a:moveTo>
                  <a:pt x="9149317" y="1089837"/>
                </a:moveTo>
                <a:lnTo>
                  <a:pt x="9149317" y="1318437"/>
                </a:lnTo>
                <a:lnTo>
                  <a:pt x="0" y="1318437"/>
                </a:lnTo>
                <a:lnTo>
                  <a:pt x="0" y="356191"/>
                </a:lnTo>
                <a:lnTo>
                  <a:pt x="2674089" y="0"/>
                </a:lnTo>
                <a:lnTo>
                  <a:pt x="9149317" y="10898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text 4">
            <a:extLst>
              <a:ext uri="{FF2B5EF4-FFF2-40B4-BE49-F238E27FC236}">
                <a16:creationId xmlns:a16="http://schemas.microsoft.com/office/drawing/2014/main" id="{7D1942FF-7D9C-4083-B57A-2AF60EA9A587}"/>
              </a:ext>
            </a:extLst>
          </p:cNvPr>
          <p:cNvSpPr>
            <a:spLocks noGrp="1"/>
          </p:cNvSpPr>
          <p:nvPr>
            <p:ph type="body" sz="quarter" idx="12" hasCustomPrompt="1"/>
          </p:nvPr>
        </p:nvSpPr>
        <p:spPr>
          <a:xfrm>
            <a:off x="5339204" y="2619723"/>
            <a:ext cx="3099946" cy="1031834"/>
          </a:xfrm>
        </p:spPr>
        <p:txBody>
          <a:bodyPr>
            <a:normAutofit/>
          </a:bodyPr>
          <a:lstStyle>
            <a:lvl1pPr marL="0" indent="0">
              <a:lnSpc>
                <a:spcPct val="100000"/>
              </a:lnSpc>
              <a:buNone/>
              <a:defRPr sz="1100">
                <a:solidFill>
                  <a:schemeClr val="accent1"/>
                </a:solidFill>
              </a:defRPr>
            </a:lvl1pPr>
          </a:lstStyle>
          <a:p>
            <a:pPr lvl="0"/>
            <a:r>
              <a:rPr lang="sv-SE"/>
              <a:t>Klicka för att skriva in text</a:t>
            </a:r>
          </a:p>
        </p:txBody>
      </p:sp>
      <p:sp>
        <p:nvSpPr>
          <p:cNvPr id="9" name="Rubrik 6">
            <a:extLst>
              <a:ext uri="{FF2B5EF4-FFF2-40B4-BE49-F238E27FC236}">
                <a16:creationId xmlns:a16="http://schemas.microsoft.com/office/drawing/2014/main" id="{FC618F86-A739-478B-8010-C4A92AA94E46}"/>
              </a:ext>
            </a:extLst>
          </p:cNvPr>
          <p:cNvSpPr>
            <a:spLocks noGrp="1"/>
          </p:cNvSpPr>
          <p:nvPr>
            <p:ph type="title"/>
          </p:nvPr>
        </p:nvSpPr>
        <p:spPr>
          <a:xfrm>
            <a:off x="287338" y="663575"/>
            <a:ext cx="4601358" cy="2987981"/>
          </a:xfrm>
        </p:spPr>
        <p:txBody>
          <a:bodyPr tIns="90000" anchor="t"/>
          <a:lstStyle>
            <a:lvl1pPr>
              <a:lnSpc>
                <a:spcPct val="90000"/>
              </a:lnSpc>
              <a:defRPr sz="2800"/>
            </a:lvl1pPr>
          </a:lstStyle>
          <a:p>
            <a:r>
              <a:rPr lang="sv-SE"/>
              <a:t>Klicka här för att ändra mall för rubrikformat</a:t>
            </a:r>
          </a:p>
        </p:txBody>
      </p:sp>
      <p:grpSp>
        <p:nvGrpSpPr>
          <p:cNvPr id="10" name="Group 4">
            <a:extLst>
              <a:ext uri="{FF2B5EF4-FFF2-40B4-BE49-F238E27FC236}">
                <a16:creationId xmlns:a16="http://schemas.microsoft.com/office/drawing/2014/main" id="{5FDBD46D-53C9-44D2-AB15-3CFE258A2EE2}"/>
              </a:ext>
            </a:extLst>
          </p:cNvPr>
          <p:cNvGrpSpPr>
            <a:grpSpLocks noChangeAspect="1"/>
          </p:cNvGrpSpPr>
          <p:nvPr userDrawn="1"/>
        </p:nvGrpSpPr>
        <p:grpSpPr bwMode="auto">
          <a:xfrm>
            <a:off x="287338" y="290513"/>
            <a:ext cx="485775" cy="134937"/>
            <a:chOff x="181" y="183"/>
            <a:chExt cx="306" cy="85"/>
          </a:xfrm>
        </p:grpSpPr>
        <p:sp>
          <p:nvSpPr>
            <p:cNvPr id="11" name="AutoShape 3">
              <a:extLst>
                <a:ext uri="{FF2B5EF4-FFF2-40B4-BE49-F238E27FC236}">
                  <a16:creationId xmlns:a16="http://schemas.microsoft.com/office/drawing/2014/main" id="{A3FB0179-D34C-494C-AD84-4F796F21B0CB}"/>
                </a:ext>
              </a:extLst>
            </p:cNvPr>
            <p:cNvSpPr>
              <a:spLocks noChangeAspect="1" noChangeArrowheads="1" noTextEdit="1"/>
            </p:cNvSpPr>
            <p:nvPr userDrawn="1"/>
          </p:nvSpPr>
          <p:spPr bwMode="auto">
            <a:xfrm>
              <a:off x="181" y="183"/>
              <a:ext cx="30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5">
              <a:extLst>
                <a:ext uri="{FF2B5EF4-FFF2-40B4-BE49-F238E27FC236}">
                  <a16:creationId xmlns:a16="http://schemas.microsoft.com/office/drawing/2014/main" id="{EAA2C2B8-FD0D-4817-A6E0-5ADD8104B791}"/>
                </a:ext>
              </a:extLst>
            </p:cNvPr>
            <p:cNvSpPr>
              <a:spLocks noEditPoints="1"/>
            </p:cNvSpPr>
            <p:nvPr userDrawn="1"/>
          </p:nvSpPr>
          <p:spPr bwMode="auto">
            <a:xfrm>
              <a:off x="181" y="183"/>
              <a:ext cx="306" cy="85"/>
            </a:xfrm>
            <a:custGeom>
              <a:avLst/>
              <a:gdLst>
                <a:gd name="T0" fmla="*/ 1543 w 1816"/>
                <a:gd name="T1" fmla="*/ 128 h 508"/>
                <a:gd name="T2" fmla="*/ 1469 w 1816"/>
                <a:gd name="T3" fmla="*/ 302 h 508"/>
                <a:gd name="T4" fmla="*/ 1449 w 1816"/>
                <a:gd name="T5" fmla="*/ 486 h 508"/>
                <a:gd name="T6" fmla="*/ 1412 w 1816"/>
                <a:gd name="T7" fmla="*/ 439 h 508"/>
                <a:gd name="T8" fmla="*/ 1635 w 1816"/>
                <a:gd name="T9" fmla="*/ 343 h 508"/>
                <a:gd name="T10" fmla="*/ 1637 w 1816"/>
                <a:gd name="T11" fmla="*/ 456 h 508"/>
                <a:gd name="T12" fmla="*/ 1816 w 1816"/>
                <a:gd name="T13" fmla="*/ 486 h 508"/>
                <a:gd name="T14" fmla="*/ 1763 w 1816"/>
                <a:gd name="T15" fmla="*/ 418 h 508"/>
                <a:gd name="T16" fmla="*/ 1502 w 1816"/>
                <a:gd name="T17" fmla="*/ 27 h 508"/>
                <a:gd name="T18" fmla="*/ 1520 w 1816"/>
                <a:gd name="T19" fmla="*/ 77 h 508"/>
                <a:gd name="T20" fmla="*/ 1321 w 1816"/>
                <a:gd name="T21" fmla="*/ 456 h 508"/>
                <a:gd name="T22" fmla="*/ 1140 w 1816"/>
                <a:gd name="T23" fmla="*/ 299 h 508"/>
                <a:gd name="T24" fmla="*/ 1188 w 1816"/>
                <a:gd name="T25" fmla="*/ 67 h 508"/>
                <a:gd name="T26" fmla="*/ 1184 w 1816"/>
                <a:gd name="T27" fmla="*/ 299 h 508"/>
                <a:gd name="T28" fmla="*/ 1020 w 1816"/>
                <a:gd name="T29" fmla="*/ 486 h 508"/>
                <a:gd name="T30" fmla="*/ 1177 w 1816"/>
                <a:gd name="T31" fmla="*/ 456 h 508"/>
                <a:gd name="T32" fmla="*/ 1140 w 1816"/>
                <a:gd name="T33" fmla="*/ 336 h 508"/>
                <a:gd name="T34" fmla="*/ 1405 w 1816"/>
                <a:gd name="T35" fmla="*/ 182 h 508"/>
                <a:gd name="T36" fmla="*/ 1020 w 1816"/>
                <a:gd name="T37" fmla="*/ 27 h 508"/>
                <a:gd name="T38" fmla="*/ 1057 w 1816"/>
                <a:gd name="T39" fmla="*/ 100 h 508"/>
                <a:gd name="T40" fmla="*/ 1020 w 1816"/>
                <a:gd name="T41" fmla="*/ 456 h 508"/>
                <a:gd name="T42" fmla="*/ 559 w 1816"/>
                <a:gd name="T43" fmla="*/ 486 h 508"/>
                <a:gd name="T44" fmla="*/ 717 w 1816"/>
                <a:gd name="T45" fmla="*/ 456 h 508"/>
                <a:gd name="T46" fmla="*/ 680 w 1816"/>
                <a:gd name="T47" fmla="*/ 359 h 508"/>
                <a:gd name="T48" fmla="*/ 883 w 1816"/>
                <a:gd name="T49" fmla="*/ 486 h 508"/>
                <a:gd name="T50" fmla="*/ 991 w 1816"/>
                <a:gd name="T51" fmla="*/ 456 h 508"/>
                <a:gd name="T52" fmla="*/ 813 w 1816"/>
                <a:gd name="T53" fmla="*/ 209 h 508"/>
                <a:gd name="T54" fmla="*/ 995 w 1816"/>
                <a:gd name="T55" fmla="*/ 57 h 508"/>
                <a:gd name="T56" fmla="*/ 838 w 1816"/>
                <a:gd name="T57" fmla="*/ 27 h 508"/>
                <a:gd name="T58" fmla="*/ 876 w 1816"/>
                <a:gd name="T59" fmla="*/ 74 h 508"/>
                <a:gd name="T60" fmla="*/ 680 w 1816"/>
                <a:gd name="T61" fmla="*/ 74 h 508"/>
                <a:gd name="T62" fmla="*/ 717 w 1816"/>
                <a:gd name="T63" fmla="*/ 27 h 508"/>
                <a:gd name="T64" fmla="*/ 559 w 1816"/>
                <a:gd name="T65" fmla="*/ 57 h 508"/>
                <a:gd name="T66" fmla="*/ 596 w 1816"/>
                <a:gd name="T67" fmla="*/ 439 h 508"/>
                <a:gd name="T68" fmla="*/ 559 w 1816"/>
                <a:gd name="T69" fmla="*/ 486 h 508"/>
                <a:gd name="T70" fmla="*/ 378 w 1816"/>
                <a:gd name="T71" fmla="*/ 250 h 508"/>
                <a:gd name="T72" fmla="*/ 126 w 1816"/>
                <a:gd name="T73" fmla="*/ 234 h 508"/>
                <a:gd name="T74" fmla="*/ 253 w 1816"/>
                <a:gd name="T75" fmla="*/ 38 h 508"/>
                <a:gd name="T76" fmla="*/ 376 w 1816"/>
                <a:gd name="T77" fmla="*/ 264 h 508"/>
                <a:gd name="T78" fmla="*/ 349 w 1816"/>
                <a:gd name="T79" fmla="*/ 336 h 508"/>
                <a:gd name="T80" fmla="*/ 409 w 1816"/>
                <a:gd name="T81" fmla="*/ 403 h 508"/>
                <a:gd name="T82" fmla="*/ 259 w 1816"/>
                <a:gd name="T83" fmla="*/ 234 h 508"/>
                <a:gd name="T84" fmla="*/ 253 w 1816"/>
                <a:gd name="T85" fmla="*/ 158 h 508"/>
                <a:gd name="T86" fmla="*/ 322 w 1816"/>
                <a:gd name="T87" fmla="*/ 305 h 508"/>
                <a:gd name="T88" fmla="*/ 126 w 1816"/>
                <a:gd name="T89" fmla="*/ 428 h 508"/>
                <a:gd name="T90" fmla="*/ 380 w 1816"/>
                <a:gd name="T91" fmla="*/ 428 h 508"/>
                <a:gd name="T92" fmla="*/ 96 w 1816"/>
                <a:gd name="T93" fmla="*/ 403 h 508"/>
                <a:gd name="T94" fmla="*/ 212 w 1816"/>
                <a:gd name="T95" fmla="*/ 271 h 508"/>
                <a:gd name="T96" fmla="*/ 253 w 1816"/>
                <a:gd name="T97" fmla="*/ 508 h 508"/>
                <a:gd name="T98" fmla="*/ 253 w 1816"/>
                <a:gd name="T99" fmla="*/ 0 h 508"/>
                <a:gd name="T100" fmla="*/ 253 w 1816"/>
                <a:gd name="T10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508">
                  <a:moveTo>
                    <a:pt x="1469" y="302"/>
                  </a:moveTo>
                  <a:cubicBezTo>
                    <a:pt x="1543" y="128"/>
                    <a:pt x="1543" y="128"/>
                    <a:pt x="1543" y="128"/>
                  </a:cubicBezTo>
                  <a:cubicBezTo>
                    <a:pt x="1617" y="302"/>
                    <a:pt x="1617" y="302"/>
                    <a:pt x="1617" y="302"/>
                  </a:cubicBezTo>
                  <a:lnTo>
                    <a:pt x="1469" y="302"/>
                  </a:lnTo>
                  <a:close/>
                  <a:moveTo>
                    <a:pt x="1321" y="486"/>
                  </a:moveTo>
                  <a:cubicBezTo>
                    <a:pt x="1449" y="486"/>
                    <a:pt x="1449" y="486"/>
                    <a:pt x="1449" y="486"/>
                  </a:cubicBezTo>
                  <a:cubicBezTo>
                    <a:pt x="1449" y="456"/>
                    <a:pt x="1449" y="456"/>
                    <a:pt x="1449" y="456"/>
                  </a:cubicBezTo>
                  <a:cubicBezTo>
                    <a:pt x="1412" y="439"/>
                    <a:pt x="1412" y="439"/>
                    <a:pt x="1412" y="439"/>
                  </a:cubicBezTo>
                  <a:cubicBezTo>
                    <a:pt x="1452" y="343"/>
                    <a:pt x="1452" y="343"/>
                    <a:pt x="1452" y="343"/>
                  </a:cubicBezTo>
                  <a:cubicBezTo>
                    <a:pt x="1635" y="343"/>
                    <a:pt x="1635" y="343"/>
                    <a:pt x="1635" y="343"/>
                  </a:cubicBezTo>
                  <a:cubicBezTo>
                    <a:pt x="1676" y="439"/>
                    <a:pt x="1676" y="439"/>
                    <a:pt x="1676" y="439"/>
                  </a:cubicBezTo>
                  <a:cubicBezTo>
                    <a:pt x="1637" y="456"/>
                    <a:pt x="1637" y="456"/>
                    <a:pt x="1637" y="456"/>
                  </a:cubicBezTo>
                  <a:cubicBezTo>
                    <a:pt x="1637" y="486"/>
                    <a:pt x="1637" y="486"/>
                    <a:pt x="1637" y="486"/>
                  </a:cubicBezTo>
                  <a:cubicBezTo>
                    <a:pt x="1816" y="486"/>
                    <a:pt x="1816" y="486"/>
                    <a:pt x="1816" y="486"/>
                  </a:cubicBezTo>
                  <a:cubicBezTo>
                    <a:pt x="1816" y="456"/>
                    <a:pt x="1816" y="456"/>
                    <a:pt x="1816" y="456"/>
                  </a:cubicBezTo>
                  <a:cubicBezTo>
                    <a:pt x="1788" y="451"/>
                    <a:pt x="1773" y="442"/>
                    <a:pt x="1763" y="418"/>
                  </a:cubicBezTo>
                  <a:cubicBezTo>
                    <a:pt x="1593" y="27"/>
                    <a:pt x="1593" y="27"/>
                    <a:pt x="1593" y="27"/>
                  </a:cubicBezTo>
                  <a:cubicBezTo>
                    <a:pt x="1502" y="27"/>
                    <a:pt x="1502" y="27"/>
                    <a:pt x="1502" y="27"/>
                  </a:cubicBezTo>
                  <a:cubicBezTo>
                    <a:pt x="1502" y="59"/>
                    <a:pt x="1502" y="59"/>
                    <a:pt x="1502" y="59"/>
                  </a:cubicBezTo>
                  <a:cubicBezTo>
                    <a:pt x="1510" y="65"/>
                    <a:pt x="1516" y="71"/>
                    <a:pt x="1520" y="77"/>
                  </a:cubicBezTo>
                  <a:cubicBezTo>
                    <a:pt x="1371" y="421"/>
                    <a:pt x="1371" y="421"/>
                    <a:pt x="1371" y="421"/>
                  </a:cubicBezTo>
                  <a:cubicBezTo>
                    <a:pt x="1362" y="442"/>
                    <a:pt x="1348" y="451"/>
                    <a:pt x="1321" y="456"/>
                  </a:cubicBezTo>
                  <a:lnTo>
                    <a:pt x="1321" y="486"/>
                  </a:lnTo>
                  <a:close/>
                  <a:moveTo>
                    <a:pt x="1140" y="299"/>
                  </a:moveTo>
                  <a:cubicBezTo>
                    <a:pt x="1140" y="67"/>
                    <a:pt x="1140" y="67"/>
                    <a:pt x="1140" y="67"/>
                  </a:cubicBezTo>
                  <a:cubicBezTo>
                    <a:pt x="1188" y="67"/>
                    <a:pt x="1188" y="67"/>
                    <a:pt x="1188" y="67"/>
                  </a:cubicBezTo>
                  <a:cubicBezTo>
                    <a:pt x="1276" y="67"/>
                    <a:pt x="1321" y="111"/>
                    <a:pt x="1321" y="182"/>
                  </a:cubicBezTo>
                  <a:cubicBezTo>
                    <a:pt x="1321" y="251"/>
                    <a:pt x="1271" y="299"/>
                    <a:pt x="1184" y="299"/>
                  </a:cubicBezTo>
                  <a:lnTo>
                    <a:pt x="1140" y="299"/>
                  </a:lnTo>
                  <a:close/>
                  <a:moveTo>
                    <a:pt x="1020" y="486"/>
                  </a:moveTo>
                  <a:cubicBezTo>
                    <a:pt x="1177" y="486"/>
                    <a:pt x="1177" y="486"/>
                    <a:pt x="1177" y="486"/>
                  </a:cubicBezTo>
                  <a:cubicBezTo>
                    <a:pt x="1177" y="456"/>
                    <a:pt x="1177" y="456"/>
                    <a:pt x="1177" y="456"/>
                  </a:cubicBezTo>
                  <a:cubicBezTo>
                    <a:pt x="1140" y="439"/>
                    <a:pt x="1140" y="439"/>
                    <a:pt x="1140" y="439"/>
                  </a:cubicBezTo>
                  <a:cubicBezTo>
                    <a:pt x="1140" y="336"/>
                    <a:pt x="1140" y="336"/>
                    <a:pt x="1140" y="336"/>
                  </a:cubicBezTo>
                  <a:cubicBezTo>
                    <a:pt x="1179" y="336"/>
                    <a:pt x="1179" y="336"/>
                    <a:pt x="1179" y="336"/>
                  </a:cubicBezTo>
                  <a:cubicBezTo>
                    <a:pt x="1316" y="336"/>
                    <a:pt x="1405" y="284"/>
                    <a:pt x="1405" y="182"/>
                  </a:cubicBezTo>
                  <a:cubicBezTo>
                    <a:pt x="1405" y="81"/>
                    <a:pt x="1314" y="27"/>
                    <a:pt x="1182" y="27"/>
                  </a:cubicBezTo>
                  <a:cubicBezTo>
                    <a:pt x="1020" y="27"/>
                    <a:pt x="1020" y="27"/>
                    <a:pt x="1020" y="27"/>
                  </a:cubicBezTo>
                  <a:cubicBezTo>
                    <a:pt x="1020" y="57"/>
                    <a:pt x="1020" y="57"/>
                    <a:pt x="1020" y="57"/>
                  </a:cubicBezTo>
                  <a:cubicBezTo>
                    <a:pt x="1052" y="66"/>
                    <a:pt x="1057" y="77"/>
                    <a:pt x="1057" y="100"/>
                  </a:cubicBezTo>
                  <a:cubicBezTo>
                    <a:pt x="1057" y="439"/>
                    <a:pt x="1057" y="439"/>
                    <a:pt x="1057" y="439"/>
                  </a:cubicBezTo>
                  <a:cubicBezTo>
                    <a:pt x="1020" y="456"/>
                    <a:pt x="1020" y="456"/>
                    <a:pt x="1020" y="456"/>
                  </a:cubicBezTo>
                  <a:lnTo>
                    <a:pt x="1020" y="486"/>
                  </a:lnTo>
                  <a:close/>
                  <a:moveTo>
                    <a:pt x="559" y="486"/>
                  </a:moveTo>
                  <a:cubicBezTo>
                    <a:pt x="717" y="486"/>
                    <a:pt x="717" y="486"/>
                    <a:pt x="717" y="486"/>
                  </a:cubicBezTo>
                  <a:cubicBezTo>
                    <a:pt x="717" y="456"/>
                    <a:pt x="717" y="456"/>
                    <a:pt x="717" y="456"/>
                  </a:cubicBezTo>
                  <a:cubicBezTo>
                    <a:pt x="680" y="439"/>
                    <a:pt x="680" y="439"/>
                    <a:pt x="680" y="439"/>
                  </a:cubicBezTo>
                  <a:cubicBezTo>
                    <a:pt x="680" y="359"/>
                    <a:pt x="680" y="359"/>
                    <a:pt x="680" y="359"/>
                  </a:cubicBezTo>
                  <a:cubicBezTo>
                    <a:pt x="755" y="275"/>
                    <a:pt x="755" y="275"/>
                    <a:pt x="755" y="275"/>
                  </a:cubicBezTo>
                  <a:cubicBezTo>
                    <a:pt x="883" y="486"/>
                    <a:pt x="883" y="486"/>
                    <a:pt x="883" y="486"/>
                  </a:cubicBezTo>
                  <a:cubicBezTo>
                    <a:pt x="991" y="486"/>
                    <a:pt x="991" y="486"/>
                    <a:pt x="991" y="486"/>
                  </a:cubicBezTo>
                  <a:cubicBezTo>
                    <a:pt x="991" y="456"/>
                    <a:pt x="991" y="456"/>
                    <a:pt x="991" y="456"/>
                  </a:cubicBezTo>
                  <a:cubicBezTo>
                    <a:pt x="968" y="453"/>
                    <a:pt x="956" y="444"/>
                    <a:pt x="934" y="409"/>
                  </a:cubicBezTo>
                  <a:cubicBezTo>
                    <a:pt x="813" y="209"/>
                    <a:pt x="813" y="209"/>
                    <a:pt x="813" y="209"/>
                  </a:cubicBezTo>
                  <a:cubicBezTo>
                    <a:pt x="923" y="86"/>
                    <a:pt x="923" y="86"/>
                    <a:pt x="923" y="86"/>
                  </a:cubicBezTo>
                  <a:cubicBezTo>
                    <a:pt x="941" y="66"/>
                    <a:pt x="956" y="61"/>
                    <a:pt x="995" y="57"/>
                  </a:cubicBezTo>
                  <a:cubicBezTo>
                    <a:pt x="995" y="27"/>
                    <a:pt x="995" y="27"/>
                    <a:pt x="995" y="27"/>
                  </a:cubicBezTo>
                  <a:cubicBezTo>
                    <a:pt x="838" y="27"/>
                    <a:pt x="838" y="27"/>
                    <a:pt x="838" y="27"/>
                  </a:cubicBezTo>
                  <a:cubicBezTo>
                    <a:pt x="838" y="57"/>
                    <a:pt x="838" y="57"/>
                    <a:pt x="838" y="57"/>
                  </a:cubicBezTo>
                  <a:cubicBezTo>
                    <a:pt x="876" y="74"/>
                    <a:pt x="876" y="74"/>
                    <a:pt x="876" y="74"/>
                  </a:cubicBezTo>
                  <a:cubicBezTo>
                    <a:pt x="680" y="293"/>
                    <a:pt x="680" y="293"/>
                    <a:pt x="680" y="293"/>
                  </a:cubicBezTo>
                  <a:cubicBezTo>
                    <a:pt x="680" y="74"/>
                    <a:pt x="680" y="74"/>
                    <a:pt x="680" y="74"/>
                  </a:cubicBezTo>
                  <a:cubicBezTo>
                    <a:pt x="717" y="57"/>
                    <a:pt x="717" y="57"/>
                    <a:pt x="717" y="57"/>
                  </a:cubicBezTo>
                  <a:cubicBezTo>
                    <a:pt x="717" y="27"/>
                    <a:pt x="717" y="27"/>
                    <a:pt x="717" y="27"/>
                  </a:cubicBezTo>
                  <a:cubicBezTo>
                    <a:pt x="559" y="27"/>
                    <a:pt x="559" y="27"/>
                    <a:pt x="559" y="27"/>
                  </a:cubicBezTo>
                  <a:cubicBezTo>
                    <a:pt x="559" y="57"/>
                    <a:pt x="559" y="57"/>
                    <a:pt x="559" y="57"/>
                  </a:cubicBezTo>
                  <a:cubicBezTo>
                    <a:pt x="596" y="73"/>
                    <a:pt x="596" y="73"/>
                    <a:pt x="596" y="73"/>
                  </a:cubicBezTo>
                  <a:cubicBezTo>
                    <a:pt x="596" y="439"/>
                    <a:pt x="596" y="439"/>
                    <a:pt x="596" y="439"/>
                  </a:cubicBezTo>
                  <a:cubicBezTo>
                    <a:pt x="559" y="456"/>
                    <a:pt x="559" y="456"/>
                    <a:pt x="559" y="456"/>
                  </a:cubicBezTo>
                  <a:lnTo>
                    <a:pt x="559" y="486"/>
                  </a:lnTo>
                  <a:close/>
                  <a:moveTo>
                    <a:pt x="376" y="264"/>
                  </a:moveTo>
                  <a:cubicBezTo>
                    <a:pt x="377" y="262"/>
                    <a:pt x="378" y="256"/>
                    <a:pt x="378" y="250"/>
                  </a:cubicBezTo>
                  <a:cubicBezTo>
                    <a:pt x="378" y="172"/>
                    <a:pt x="320" y="121"/>
                    <a:pt x="253" y="121"/>
                  </a:cubicBezTo>
                  <a:cubicBezTo>
                    <a:pt x="186" y="121"/>
                    <a:pt x="135" y="166"/>
                    <a:pt x="126" y="234"/>
                  </a:cubicBezTo>
                  <a:cubicBezTo>
                    <a:pt x="40" y="234"/>
                    <a:pt x="40" y="234"/>
                    <a:pt x="40" y="234"/>
                  </a:cubicBezTo>
                  <a:cubicBezTo>
                    <a:pt x="51" y="121"/>
                    <a:pt x="141" y="38"/>
                    <a:pt x="253" y="38"/>
                  </a:cubicBezTo>
                  <a:cubicBezTo>
                    <a:pt x="367" y="38"/>
                    <a:pt x="456" y="123"/>
                    <a:pt x="466" y="236"/>
                  </a:cubicBezTo>
                  <a:cubicBezTo>
                    <a:pt x="432" y="239"/>
                    <a:pt x="394" y="251"/>
                    <a:pt x="376" y="264"/>
                  </a:cubicBezTo>
                  <a:moveTo>
                    <a:pt x="409" y="403"/>
                  </a:moveTo>
                  <a:cubicBezTo>
                    <a:pt x="349" y="336"/>
                    <a:pt x="349" y="336"/>
                    <a:pt x="349" y="336"/>
                  </a:cubicBezTo>
                  <a:cubicBezTo>
                    <a:pt x="382" y="298"/>
                    <a:pt x="415" y="282"/>
                    <a:pt x="466" y="276"/>
                  </a:cubicBezTo>
                  <a:cubicBezTo>
                    <a:pt x="460" y="326"/>
                    <a:pt x="442" y="369"/>
                    <a:pt x="409" y="403"/>
                  </a:cubicBezTo>
                  <a:moveTo>
                    <a:pt x="322" y="305"/>
                  </a:moveTo>
                  <a:cubicBezTo>
                    <a:pt x="259" y="234"/>
                    <a:pt x="259" y="234"/>
                    <a:pt x="259" y="234"/>
                  </a:cubicBezTo>
                  <a:cubicBezTo>
                    <a:pt x="164" y="234"/>
                    <a:pt x="164" y="234"/>
                    <a:pt x="164" y="234"/>
                  </a:cubicBezTo>
                  <a:cubicBezTo>
                    <a:pt x="171" y="189"/>
                    <a:pt x="208" y="158"/>
                    <a:pt x="253" y="158"/>
                  </a:cubicBezTo>
                  <a:cubicBezTo>
                    <a:pt x="299" y="158"/>
                    <a:pt x="340" y="195"/>
                    <a:pt x="340" y="248"/>
                  </a:cubicBezTo>
                  <a:cubicBezTo>
                    <a:pt x="340" y="270"/>
                    <a:pt x="334" y="289"/>
                    <a:pt x="322" y="305"/>
                  </a:cubicBezTo>
                  <a:moveTo>
                    <a:pt x="253" y="470"/>
                  </a:moveTo>
                  <a:cubicBezTo>
                    <a:pt x="208" y="470"/>
                    <a:pt x="161" y="455"/>
                    <a:pt x="126" y="428"/>
                  </a:cubicBezTo>
                  <a:cubicBezTo>
                    <a:pt x="253" y="285"/>
                    <a:pt x="253" y="285"/>
                    <a:pt x="253" y="285"/>
                  </a:cubicBezTo>
                  <a:cubicBezTo>
                    <a:pt x="380" y="428"/>
                    <a:pt x="380" y="428"/>
                    <a:pt x="380" y="428"/>
                  </a:cubicBezTo>
                  <a:cubicBezTo>
                    <a:pt x="343" y="455"/>
                    <a:pt x="298" y="470"/>
                    <a:pt x="253" y="470"/>
                  </a:cubicBezTo>
                  <a:moveTo>
                    <a:pt x="96" y="403"/>
                  </a:moveTo>
                  <a:cubicBezTo>
                    <a:pt x="64" y="366"/>
                    <a:pt x="43" y="320"/>
                    <a:pt x="40" y="271"/>
                  </a:cubicBezTo>
                  <a:cubicBezTo>
                    <a:pt x="212" y="271"/>
                    <a:pt x="212" y="271"/>
                    <a:pt x="212" y="271"/>
                  </a:cubicBezTo>
                  <a:lnTo>
                    <a:pt x="96" y="403"/>
                  </a:lnTo>
                  <a:close/>
                  <a:moveTo>
                    <a:pt x="253" y="508"/>
                  </a:moveTo>
                  <a:cubicBezTo>
                    <a:pt x="395" y="508"/>
                    <a:pt x="506" y="401"/>
                    <a:pt x="506" y="257"/>
                  </a:cubicBezTo>
                  <a:cubicBezTo>
                    <a:pt x="506" y="113"/>
                    <a:pt x="395" y="0"/>
                    <a:pt x="253" y="0"/>
                  </a:cubicBezTo>
                  <a:cubicBezTo>
                    <a:pt x="111" y="0"/>
                    <a:pt x="0" y="112"/>
                    <a:pt x="0" y="257"/>
                  </a:cubicBezTo>
                  <a:cubicBezTo>
                    <a:pt x="0" y="395"/>
                    <a:pt x="111" y="508"/>
                    <a:pt x="253" y="508"/>
                  </a:cubicBezTo>
                </a:path>
              </a:pathLst>
            </a:custGeom>
            <a:solidFill>
              <a:srgbClr val="2E6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81208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animation (grön-beige)">
    <p:bg>
      <p:bgPr>
        <a:solidFill>
          <a:schemeClr val="bg2"/>
        </a:solidFill>
        <a:effectLst/>
      </p:bgPr>
    </p:bg>
    <p:spTree>
      <p:nvGrpSpPr>
        <p:cNvPr id="1" name=""/>
        <p:cNvGrpSpPr/>
        <p:nvPr/>
      </p:nvGrpSpPr>
      <p:grpSpPr>
        <a:xfrm>
          <a:off x="0" y="0"/>
          <a:ext cx="0" cy="0"/>
          <a:chOff x="0" y="0"/>
          <a:chExt cx="0" cy="0"/>
        </a:xfrm>
      </p:grpSpPr>
      <p:pic>
        <p:nvPicPr>
          <p:cNvPr id="3" name="endscreen_ppt_green">
            <a:hlinkClick r:id="" action="ppaction://media"/>
            <a:extLst>
              <a:ext uri="{FF2B5EF4-FFF2-40B4-BE49-F238E27FC236}">
                <a16:creationId xmlns:a16="http://schemas.microsoft.com/office/drawing/2014/main" id="{C371199F-82A0-46E0-A76D-4B702D31437E}"/>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8092" y="-8092"/>
            <a:ext cx="9152092" cy="5151592"/>
          </a:xfrm>
          <a:prstGeom prst="rect">
            <a:avLst/>
          </a:prstGeom>
        </p:spPr>
      </p:pic>
      <p:grpSp>
        <p:nvGrpSpPr>
          <p:cNvPr id="4" name="Group 4">
            <a:extLst>
              <a:ext uri="{FF2B5EF4-FFF2-40B4-BE49-F238E27FC236}">
                <a16:creationId xmlns:a16="http://schemas.microsoft.com/office/drawing/2014/main" id="{80259A21-3377-4D96-8EAB-84E656D163CB}"/>
              </a:ext>
            </a:extLst>
          </p:cNvPr>
          <p:cNvGrpSpPr>
            <a:grpSpLocks noChangeAspect="1"/>
          </p:cNvGrpSpPr>
          <p:nvPr userDrawn="1"/>
        </p:nvGrpSpPr>
        <p:grpSpPr bwMode="auto">
          <a:xfrm>
            <a:off x="3289842" y="2213396"/>
            <a:ext cx="2580157" cy="716708"/>
            <a:chOff x="181" y="183"/>
            <a:chExt cx="306" cy="85"/>
          </a:xfrm>
        </p:grpSpPr>
        <p:sp>
          <p:nvSpPr>
            <p:cNvPr id="5" name="AutoShape 3">
              <a:extLst>
                <a:ext uri="{FF2B5EF4-FFF2-40B4-BE49-F238E27FC236}">
                  <a16:creationId xmlns:a16="http://schemas.microsoft.com/office/drawing/2014/main" id="{66286790-E7D7-428A-9EF4-887282037A1A}"/>
                </a:ext>
              </a:extLst>
            </p:cNvPr>
            <p:cNvSpPr>
              <a:spLocks noChangeAspect="1" noChangeArrowheads="1" noTextEdit="1"/>
            </p:cNvSpPr>
            <p:nvPr userDrawn="1"/>
          </p:nvSpPr>
          <p:spPr bwMode="auto">
            <a:xfrm>
              <a:off x="181" y="183"/>
              <a:ext cx="30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5">
              <a:extLst>
                <a:ext uri="{FF2B5EF4-FFF2-40B4-BE49-F238E27FC236}">
                  <a16:creationId xmlns:a16="http://schemas.microsoft.com/office/drawing/2014/main" id="{E9668127-815C-4633-B4F9-4B1CC6D96F13}"/>
                </a:ext>
              </a:extLst>
            </p:cNvPr>
            <p:cNvSpPr>
              <a:spLocks noEditPoints="1"/>
            </p:cNvSpPr>
            <p:nvPr userDrawn="1"/>
          </p:nvSpPr>
          <p:spPr bwMode="auto">
            <a:xfrm>
              <a:off x="181" y="183"/>
              <a:ext cx="306" cy="85"/>
            </a:xfrm>
            <a:custGeom>
              <a:avLst/>
              <a:gdLst>
                <a:gd name="T0" fmla="*/ 1543 w 1816"/>
                <a:gd name="T1" fmla="*/ 128 h 508"/>
                <a:gd name="T2" fmla="*/ 1469 w 1816"/>
                <a:gd name="T3" fmla="*/ 302 h 508"/>
                <a:gd name="T4" fmla="*/ 1449 w 1816"/>
                <a:gd name="T5" fmla="*/ 486 h 508"/>
                <a:gd name="T6" fmla="*/ 1412 w 1816"/>
                <a:gd name="T7" fmla="*/ 439 h 508"/>
                <a:gd name="T8" fmla="*/ 1635 w 1816"/>
                <a:gd name="T9" fmla="*/ 343 h 508"/>
                <a:gd name="T10" fmla="*/ 1637 w 1816"/>
                <a:gd name="T11" fmla="*/ 456 h 508"/>
                <a:gd name="T12" fmla="*/ 1816 w 1816"/>
                <a:gd name="T13" fmla="*/ 486 h 508"/>
                <a:gd name="T14" fmla="*/ 1763 w 1816"/>
                <a:gd name="T15" fmla="*/ 418 h 508"/>
                <a:gd name="T16" fmla="*/ 1502 w 1816"/>
                <a:gd name="T17" fmla="*/ 27 h 508"/>
                <a:gd name="T18" fmla="*/ 1520 w 1816"/>
                <a:gd name="T19" fmla="*/ 77 h 508"/>
                <a:gd name="T20" fmla="*/ 1321 w 1816"/>
                <a:gd name="T21" fmla="*/ 456 h 508"/>
                <a:gd name="T22" fmla="*/ 1140 w 1816"/>
                <a:gd name="T23" fmla="*/ 299 h 508"/>
                <a:gd name="T24" fmla="*/ 1188 w 1816"/>
                <a:gd name="T25" fmla="*/ 67 h 508"/>
                <a:gd name="T26" fmla="*/ 1184 w 1816"/>
                <a:gd name="T27" fmla="*/ 299 h 508"/>
                <a:gd name="T28" fmla="*/ 1020 w 1816"/>
                <a:gd name="T29" fmla="*/ 486 h 508"/>
                <a:gd name="T30" fmla="*/ 1177 w 1816"/>
                <a:gd name="T31" fmla="*/ 456 h 508"/>
                <a:gd name="T32" fmla="*/ 1140 w 1816"/>
                <a:gd name="T33" fmla="*/ 336 h 508"/>
                <a:gd name="T34" fmla="*/ 1405 w 1816"/>
                <a:gd name="T35" fmla="*/ 182 h 508"/>
                <a:gd name="T36" fmla="*/ 1020 w 1816"/>
                <a:gd name="T37" fmla="*/ 27 h 508"/>
                <a:gd name="T38" fmla="*/ 1057 w 1816"/>
                <a:gd name="T39" fmla="*/ 100 h 508"/>
                <a:gd name="T40" fmla="*/ 1020 w 1816"/>
                <a:gd name="T41" fmla="*/ 456 h 508"/>
                <a:gd name="T42" fmla="*/ 559 w 1816"/>
                <a:gd name="T43" fmla="*/ 486 h 508"/>
                <a:gd name="T44" fmla="*/ 717 w 1816"/>
                <a:gd name="T45" fmla="*/ 456 h 508"/>
                <a:gd name="T46" fmla="*/ 680 w 1816"/>
                <a:gd name="T47" fmla="*/ 359 h 508"/>
                <a:gd name="T48" fmla="*/ 883 w 1816"/>
                <a:gd name="T49" fmla="*/ 486 h 508"/>
                <a:gd name="T50" fmla="*/ 991 w 1816"/>
                <a:gd name="T51" fmla="*/ 456 h 508"/>
                <a:gd name="T52" fmla="*/ 813 w 1816"/>
                <a:gd name="T53" fmla="*/ 209 h 508"/>
                <a:gd name="T54" fmla="*/ 995 w 1816"/>
                <a:gd name="T55" fmla="*/ 57 h 508"/>
                <a:gd name="T56" fmla="*/ 838 w 1816"/>
                <a:gd name="T57" fmla="*/ 27 h 508"/>
                <a:gd name="T58" fmla="*/ 876 w 1816"/>
                <a:gd name="T59" fmla="*/ 74 h 508"/>
                <a:gd name="T60" fmla="*/ 680 w 1816"/>
                <a:gd name="T61" fmla="*/ 74 h 508"/>
                <a:gd name="T62" fmla="*/ 717 w 1816"/>
                <a:gd name="T63" fmla="*/ 27 h 508"/>
                <a:gd name="T64" fmla="*/ 559 w 1816"/>
                <a:gd name="T65" fmla="*/ 57 h 508"/>
                <a:gd name="T66" fmla="*/ 596 w 1816"/>
                <a:gd name="T67" fmla="*/ 439 h 508"/>
                <a:gd name="T68" fmla="*/ 559 w 1816"/>
                <a:gd name="T69" fmla="*/ 486 h 508"/>
                <a:gd name="T70" fmla="*/ 378 w 1816"/>
                <a:gd name="T71" fmla="*/ 250 h 508"/>
                <a:gd name="T72" fmla="*/ 126 w 1816"/>
                <a:gd name="T73" fmla="*/ 234 h 508"/>
                <a:gd name="T74" fmla="*/ 253 w 1816"/>
                <a:gd name="T75" fmla="*/ 38 h 508"/>
                <a:gd name="T76" fmla="*/ 376 w 1816"/>
                <a:gd name="T77" fmla="*/ 264 h 508"/>
                <a:gd name="T78" fmla="*/ 349 w 1816"/>
                <a:gd name="T79" fmla="*/ 336 h 508"/>
                <a:gd name="T80" fmla="*/ 409 w 1816"/>
                <a:gd name="T81" fmla="*/ 403 h 508"/>
                <a:gd name="T82" fmla="*/ 259 w 1816"/>
                <a:gd name="T83" fmla="*/ 234 h 508"/>
                <a:gd name="T84" fmla="*/ 253 w 1816"/>
                <a:gd name="T85" fmla="*/ 158 h 508"/>
                <a:gd name="T86" fmla="*/ 322 w 1816"/>
                <a:gd name="T87" fmla="*/ 305 h 508"/>
                <a:gd name="T88" fmla="*/ 126 w 1816"/>
                <a:gd name="T89" fmla="*/ 428 h 508"/>
                <a:gd name="T90" fmla="*/ 380 w 1816"/>
                <a:gd name="T91" fmla="*/ 428 h 508"/>
                <a:gd name="T92" fmla="*/ 96 w 1816"/>
                <a:gd name="T93" fmla="*/ 403 h 508"/>
                <a:gd name="T94" fmla="*/ 212 w 1816"/>
                <a:gd name="T95" fmla="*/ 271 h 508"/>
                <a:gd name="T96" fmla="*/ 253 w 1816"/>
                <a:gd name="T97" fmla="*/ 508 h 508"/>
                <a:gd name="T98" fmla="*/ 253 w 1816"/>
                <a:gd name="T99" fmla="*/ 0 h 508"/>
                <a:gd name="T100" fmla="*/ 253 w 1816"/>
                <a:gd name="T10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508">
                  <a:moveTo>
                    <a:pt x="1469" y="302"/>
                  </a:moveTo>
                  <a:cubicBezTo>
                    <a:pt x="1543" y="128"/>
                    <a:pt x="1543" y="128"/>
                    <a:pt x="1543" y="128"/>
                  </a:cubicBezTo>
                  <a:cubicBezTo>
                    <a:pt x="1617" y="302"/>
                    <a:pt x="1617" y="302"/>
                    <a:pt x="1617" y="302"/>
                  </a:cubicBezTo>
                  <a:lnTo>
                    <a:pt x="1469" y="302"/>
                  </a:lnTo>
                  <a:close/>
                  <a:moveTo>
                    <a:pt x="1321" y="486"/>
                  </a:moveTo>
                  <a:cubicBezTo>
                    <a:pt x="1449" y="486"/>
                    <a:pt x="1449" y="486"/>
                    <a:pt x="1449" y="486"/>
                  </a:cubicBezTo>
                  <a:cubicBezTo>
                    <a:pt x="1449" y="456"/>
                    <a:pt x="1449" y="456"/>
                    <a:pt x="1449" y="456"/>
                  </a:cubicBezTo>
                  <a:cubicBezTo>
                    <a:pt x="1412" y="439"/>
                    <a:pt x="1412" y="439"/>
                    <a:pt x="1412" y="439"/>
                  </a:cubicBezTo>
                  <a:cubicBezTo>
                    <a:pt x="1452" y="343"/>
                    <a:pt x="1452" y="343"/>
                    <a:pt x="1452" y="343"/>
                  </a:cubicBezTo>
                  <a:cubicBezTo>
                    <a:pt x="1635" y="343"/>
                    <a:pt x="1635" y="343"/>
                    <a:pt x="1635" y="343"/>
                  </a:cubicBezTo>
                  <a:cubicBezTo>
                    <a:pt x="1676" y="439"/>
                    <a:pt x="1676" y="439"/>
                    <a:pt x="1676" y="439"/>
                  </a:cubicBezTo>
                  <a:cubicBezTo>
                    <a:pt x="1637" y="456"/>
                    <a:pt x="1637" y="456"/>
                    <a:pt x="1637" y="456"/>
                  </a:cubicBezTo>
                  <a:cubicBezTo>
                    <a:pt x="1637" y="486"/>
                    <a:pt x="1637" y="486"/>
                    <a:pt x="1637" y="486"/>
                  </a:cubicBezTo>
                  <a:cubicBezTo>
                    <a:pt x="1816" y="486"/>
                    <a:pt x="1816" y="486"/>
                    <a:pt x="1816" y="486"/>
                  </a:cubicBezTo>
                  <a:cubicBezTo>
                    <a:pt x="1816" y="456"/>
                    <a:pt x="1816" y="456"/>
                    <a:pt x="1816" y="456"/>
                  </a:cubicBezTo>
                  <a:cubicBezTo>
                    <a:pt x="1788" y="451"/>
                    <a:pt x="1773" y="442"/>
                    <a:pt x="1763" y="418"/>
                  </a:cubicBezTo>
                  <a:cubicBezTo>
                    <a:pt x="1593" y="27"/>
                    <a:pt x="1593" y="27"/>
                    <a:pt x="1593" y="27"/>
                  </a:cubicBezTo>
                  <a:cubicBezTo>
                    <a:pt x="1502" y="27"/>
                    <a:pt x="1502" y="27"/>
                    <a:pt x="1502" y="27"/>
                  </a:cubicBezTo>
                  <a:cubicBezTo>
                    <a:pt x="1502" y="59"/>
                    <a:pt x="1502" y="59"/>
                    <a:pt x="1502" y="59"/>
                  </a:cubicBezTo>
                  <a:cubicBezTo>
                    <a:pt x="1510" y="65"/>
                    <a:pt x="1516" y="71"/>
                    <a:pt x="1520" y="77"/>
                  </a:cubicBezTo>
                  <a:cubicBezTo>
                    <a:pt x="1371" y="421"/>
                    <a:pt x="1371" y="421"/>
                    <a:pt x="1371" y="421"/>
                  </a:cubicBezTo>
                  <a:cubicBezTo>
                    <a:pt x="1362" y="442"/>
                    <a:pt x="1348" y="451"/>
                    <a:pt x="1321" y="456"/>
                  </a:cubicBezTo>
                  <a:lnTo>
                    <a:pt x="1321" y="486"/>
                  </a:lnTo>
                  <a:close/>
                  <a:moveTo>
                    <a:pt x="1140" y="299"/>
                  </a:moveTo>
                  <a:cubicBezTo>
                    <a:pt x="1140" y="67"/>
                    <a:pt x="1140" y="67"/>
                    <a:pt x="1140" y="67"/>
                  </a:cubicBezTo>
                  <a:cubicBezTo>
                    <a:pt x="1188" y="67"/>
                    <a:pt x="1188" y="67"/>
                    <a:pt x="1188" y="67"/>
                  </a:cubicBezTo>
                  <a:cubicBezTo>
                    <a:pt x="1276" y="67"/>
                    <a:pt x="1321" y="111"/>
                    <a:pt x="1321" y="182"/>
                  </a:cubicBezTo>
                  <a:cubicBezTo>
                    <a:pt x="1321" y="251"/>
                    <a:pt x="1271" y="299"/>
                    <a:pt x="1184" y="299"/>
                  </a:cubicBezTo>
                  <a:lnTo>
                    <a:pt x="1140" y="299"/>
                  </a:lnTo>
                  <a:close/>
                  <a:moveTo>
                    <a:pt x="1020" y="486"/>
                  </a:moveTo>
                  <a:cubicBezTo>
                    <a:pt x="1177" y="486"/>
                    <a:pt x="1177" y="486"/>
                    <a:pt x="1177" y="486"/>
                  </a:cubicBezTo>
                  <a:cubicBezTo>
                    <a:pt x="1177" y="456"/>
                    <a:pt x="1177" y="456"/>
                    <a:pt x="1177" y="456"/>
                  </a:cubicBezTo>
                  <a:cubicBezTo>
                    <a:pt x="1140" y="439"/>
                    <a:pt x="1140" y="439"/>
                    <a:pt x="1140" y="439"/>
                  </a:cubicBezTo>
                  <a:cubicBezTo>
                    <a:pt x="1140" y="336"/>
                    <a:pt x="1140" y="336"/>
                    <a:pt x="1140" y="336"/>
                  </a:cubicBezTo>
                  <a:cubicBezTo>
                    <a:pt x="1179" y="336"/>
                    <a:pt x="1179" y="336"/>
                    <a:pt x="1179" y="336"/>
                  </a:cubicBezTo>
                  <a:cubicBezTo>
                    <a:pt x="1316" y="336"/>
                    <a:pt x="1405" y="284"/>
                    <a:pt x="1405" y="182"/>
                  </a:cubicBezTo>
                  <a:cubicBezTo>
                    <a:pt x="1405" y="81"/>
                    <a:pt x="1314" y="27"/>
                    <a:pt x="1182" y="27"/>
                  </a:cubicBezTo>
                  <a:cubicBezTo>
                    <a:pt x="1020" y="27"/>
                    <a:pt x="1020" y="27"/>
                    <a:pt x="1020" y="27"/>
                  </a:cubicBezTo>
                  <a:cubicBezTo>
                    <a:pt x="1020" y="57"/>
                    <a:pt x="1020" y="57"/>
                    <a:pt x="1020" y="57"/>
                  </a:cubicBezTo>
                  <a:cubicBezTo>
                    <a:pt x="1052" y="66"/>
                    <a:pt x="1057" y="77"/>
                    <a:pt x="1057" y="100"/>
                  </a:cubicBezTo>
                  <a:cubicBezTo>
                    <a:pt x="1057" y="439"/>
                    <a:pt x="1057" y="439"/>
                    <a:pt x="1057" y="439"/>
                  </a:cubicBezTo>
                  <a:cubicBezTo>
                    <a:pt x="1020" y="456"/>
                    <a:pt x="1020" y="456"/>
                    <a:pt x="1020" y="456"/>
                  </a:cubicBezTo>
                  <a:lnTo>
                    <a:pt x="1020" y="486"/>
                  </a:lnTo>
                  <a:close/>
                  <a:moveTo>
                    <a:pt x="559" y="486"/>
                  </a:moveTo>
                  <a:cubicBezTo>
                    <a:pt x="717" y="486"/>
                    <a:pt x="717" y="486"/>
                    <a:pt x="717" y="486"/>
                  </a:cubicBezTo>
                  <a:cubicBezTo>
                    <a:pt x="717" y="456"/>
                    <a:pt x="717" y="456"/>
                    <a:pt x="717" y="456"/>
                  </a:cubicBezTo>
                  <a:cubicBezTo>
                    <a:pt x="680" y="439"/>
                    <a:pt x="680" y="439"/>
                    <a:pt x="680" y="439"/>
                  </a:cubicBezTo>
                  <a:cubicBezTo>
                    <a:pt x="680" y="359"/>
                    <a:pt x="680" y="359"/>
                    <a:pt x="680" y="359"/>
                  </a:cubicBezTo>
                  <a:cubicBezTo>
                    <a:pt x="755" y="275"/>
                    <a:pt x="755" y="275"/>
                    <a:pt x="755" y="275"/>
                  </a:cubicBezTo>
                  <a:cubicBezTo>
                    <a:pt x="883" y="486"/>
                    <a:pt x="883" y="486"/>
                    <a:pt x="883" y="486"/>
                  </a:cubicBezTo>
                  <a:cubicBezTo>
                    <a:pt x="991" y="486"/>
                    <a:pt x="991" y="486"/>
                    <a:pt x="991" y="486"/>
                  </a:cubicBezTo>
                  <a:cubicBezTo>
                    <a:pt x="991" y="456"/>
                    <a:pt x="991" y="456"/>
                    <a:pt x="991" y="456"/>
                  </a:cubicBezTo>
                  <a:cubicBezTo>
                    <a:pt x="968" y="453"/>
                    <a:pt x="956" y="444"/>
                    <a:pt x="934" y="409"/>
                  </a:cubicBezTo>
                  <a:cubicBezTo>
                    <a:pt x="813" y="209"/>
                    <a:pt x="813" y="209"/>
                    <a:pt x="813" y="209"/>
                  </a:cubicBezTo>
                  <a:cubicBezTo>
                    <a:pt x="923" y="86"/>
                    <a:pt x="923" y="86"/>
                    <a:pt x="923" y="86"/>
                  </a:cubicBezTo>
                  <a:cubicBezTo>
                    <a:pt x="941" y="66"/>
                    <a:pt x="956" y="61"/>
                    <a:pt x="995" y="57"/>
                  </a:cubicBezTo>
                  <a:cubicBezTo>
                    <a:pt x="995" y="27"/>
                    <a:pt x="995" y="27"/>
                    <a:pt x="995" y="27"/>
                  </a:cubicBezTo>
                  <a:cubicBezTo>
                    <a:pt x="838" y="27"/>
                    <a:pt x="838" y="27"/>
                    <a:pt x="838" y="27"/>
                  </a:cubicBezTo>
                  <a:cubicBezTo>
                    <a:pt x="838" y="57"/>
                    <a:pt x="838" y="57"/>
                    <a:pt x="838" y="57"/>
                  </a:cubicBezTo>
                  <a:cubicBezTo>
                    <a:pt x="876" y="74"/>
                    <a:pt x="876" y="74"/>
                    <a:pt x="876" y="74"/>
                  </a:cubicBezTo>
                  <a:cubicBezTo>
                    <a:pt x="680" y="293"/>
                    <a:pt x="680" y="293"/>
                    <a:pt x="680" y="293"/>
                  </a:cubicBezTo>
                  <a:cubicBezTo>
                    <a:pt x="680" y="74"/>
                    <a:pt x="680" y="74"/>
                    <a:pt x="680" y="74"/>
                  </a:cubicBezTo>
                  <a:cubicBezTo>
                    <a:pt x="717" y="57"/>
                    <a:pt x="717" y="57"/>
                    <a:pt x="717" y="57"/>
                  </a:cubicBezTo>
                  <a:cubicBezTo>
                    <a:pt x="717" y="27"/>
                    <a:pt x="717" y="27"/>
                    <a:pt x="717" y="27"/>
                  </a:cubicBezTo>
                  <a:cubicBezTo>
                    <a:pt x="559" y="27"/>
                    <a:pt x="559" y="27"/>
                    <a:pt x="559" y="27"/>
                  </a:cubicBezTo>
                  <a:cubicBezTo>
                    <a:pt x="559" y="57"/>
                    <a:pt x="559" y="57"/>
                    <a:pt x="559" y="57"/>
                  </a:cubicBezTo>
                  <a:cubicBezTo>
                    <a:pt x="596" y="73"/>
                    <a:pt x="596" y="73"/>
                    <a:pt x="596" y="73"/>
                  </a:cubicBezTo>
                  <a:cubicBezTo>
                    <a:pt x="596" y="439"/>
                    <a:pt x="596" y="439"/>
                    <a:pt x="596" y="439"/>
                  </a:cubicBezTo>
                  <a:cubicBezTo>
                    <a:pt x="559" y="456"/>
                    <a:pt x="559" y="456"/>
                    <a:pt x="559" y="456"/>
                  </a:cubicBezTo>
                  <a:lnTo>
                    <a:pt x="559" y="486"/>
                  </a:lnTo>
                  <a:close/>
                  <a:moveTo>
                    <a:pt x="376" y="264"/>
                  </a:moveTo>
                  <a:cubicBezTo>
                    <a:pt x="377" y="262"/>
                    <a:pt x="378" y="256"/>
                    <a:pt x="378" y="250"/>
                  </a:cubicBezTo>
                  <a:cubicBezTo>
                    <a:pt x="378" y="172"/>
                    <a:pt x="320" y="121"/>
                    <a:pt x="253" y="121"/>
                  </a:cubicBezTo>
                  <a:cubicBezTo>
                    <a:pt x="186" y="121"/>
                    <a:pt x="135" y="166"/>
                    <a:pt x="126" y="234"/>
                  </a:cubicBezTo>
                  <a:cubicBezTo>
                    <a:pt x="40" y="234"/>
                    <a:pt x="40" y="234"/>
                    <a:pt x="40" y="234"/>
                  </a:cubicBezTo>
                  <a:cubicBezTo>
                    <a:pt x="51" y="121"/>
                    <a:pt x="141" y="38"/>
                    <a:pt x="253" y="38"/>
                  </a:cubicBezTo>
                  <a:cubicBezTo>
                    <a:pt x="367" y="38"/>
                    <a:pt x="456" y="123"/>
                    <a:pt x="466" y="236"/>
                  </a:cubicBezTo>
                  <a:cubicBezTo>
                    <a:pt x="432" y="239"/>
                    <a:pt x="394" y="251"/>
                    <a:pt x="376" y="264"/>
                  </a:cubicBezTo>
                  <a:moveTo>
                    <a:pt x="409" y="403"/>
                  </a:moveTo>
                  <a:cubicBezTo>
                    <a:pt x="349" y="336"/>
                    <a:pt x="349" y="336"/>
                    <a:pt x="349" y="336"/>
                  </a:cubicBezTo>
                  <a:cubicBezTo>
                    <a:pt x="382" y="298"/>
                    <a:pt x="415" y="282"/>
                    <a:pt x="466" y="276"/>
                  </a:cubicBezTo>
                  <a:cubicBezTo>
                    <a:pt x="460" y="326"/>
                    <a:pt x="442" y="369"/>
                    <a:pt x="409" y="403"/>
                  </a:cubicBezTo>
                  <a:moveTo>
                    <a:pt x="322" y="305"/>
                  </a:moveTo>
                  <a:cubicBezTo>
                    <a:pt x="259" y="234"/>
                    <a:pt x="259" y="234"/>
                    <a:pt x="259" y="234"/>
                  </a:cubicBezTo>
                  <a:cubicBezTo>
                    <a:pt x="164" y="234"/>
                    <a:pt x="164" y="234"/>
                    <a:pt x="164" y="234"/>
                  </a:cubicBezTo>
                  <a:cubicBezTo>
                    <a:pt x="171" y="189"/>
                    <a:pt x="208" y="158"/>
                    <a:pt x="253" y="158"/>
                  </a:cubicBezTo>
                  <a:cubicBezTo>
                    <a:pt x="299" y="158"/>
                    <a:pt x="340" y="195"/>
                    <a:pt x="340" y="248"/>
                  </a:cubicBezTo>
                  <a:cubicBezTo>
                    <a:pt x="340" y="270"/>
                    <a:pt x="334" y="289"/>
                    <a:pt x="322" y="305"/>
                  </a:cubicBezTo>
                  <a:moveTo>
                    <a:pt x="253" y="470"/>
                  </a:moveTo>
                  <a:cubicBezTo>
                    <a:pt x="208" y="470"/>
                    <a:pt x="161" y="455"/>
                    <a:pt x="126" y="428"/>
                  </a:cubicBezTo>
                  <a:cubicBezTo>
                    <a:pt x="253" y="285"/>
                    <a:pt x="253" y="285"/>
                    <a:pt x="253" y="285"/>
                  </a:cubicBezTo>
                  <a:cubicBezTo>
                    <a:pt x="380" y="428"/>
                    <a:pt x="380" y="428"/>
                    <a:pt x="380" y="428"/>
                  </a:cubicBezTo>
                  <a:cubicBezTo>
                    <a:pt x="343" y="455"/>
                    <a:pt x="298" y="470"/>
                    <a:pt x="253" y="470"/>
                  </a:cubicBezTo>
                  <a:moveTo>
                    <a:pt x="96" y="403"/>
                  </a:moveTo>
                  <a:cubicBezTo>
                    <a:pt x="64" y="366"/>
                    <a:pt x="43" y="320"/>
                    <a:pt x="40" y="271"/>
                  </a:cubicBezTo>
                  <a:cubicBezTo>
                    <a:pt x="212" y="271"/>
                    <a:pt x="212" y="271"/>
                    <a:pt x="212" y="271"/>
                  </a:cubicBezTo>
                  <a:lnTo>
                    <a:pt x="96" y="403"/>
                  </a:lnTo>
                  <a:close/>
                  <a:moveTo>
                    <a:pt x="253" y="508"/>
                  </a:moveTo>
                  <a:cubicBezTo>
                    <a:pt x="395" y="508"/>
                    <a:pt x="506" y="401"/>
                    <a:pt x="506" y="257"/>
                  </a:cubicBezTo>
                  <a:cubicBezTo>
                    <a:pt x="506" y="113"/>
                    <a:pt x="395" y="0"/>
                    <a:pt x="253" y="0"/>
                  </a:cubicBezTo>
                  <a:cubicBezTo>
                    <a:pt x="111" y="0"/>
                    <a:pt x="0" y="112"/>
                    <a:pt x="0" y="257"/>
                  </a:cubicBezTo>
                  <a:cubicBezTo>
                    <a:pt x="0" y="395"/>
                    <a:pt x="111" y="508"/>
                    <a:pt x="253" y="508"/>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06364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4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
                </p:tgtEl>
              </p:cMediaNode>
            </p:video>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87338" y="663575"/>
            <a:ext cx="7920000" cy="2034283"/>
          </a:xfrm>
        </p:spPr>
        <p:txBody>
          <a:bodyPr lIns="0" tIns="0" rIns="0" anchor="b" anchorCtr="0">
            <a:noAutofit/>
          </a:bodyPr>
          <a:lstStyle>
            <a:lvl1pPr algn="l">
              <a:defRPr sz="5400">
                <a:solidFill>
                  <a:schemeClr val="bg2"/>
                </a:solidFill>
                <a:latin typeface="+mj-lt"/>
              </a:defRPr>
            </a:lvl1pPr>
          </a:lstStyle>
          <a:p>
            <a:r>
              <a:rPr lang="sv-SE"/>
              <a:t>Klicka här för att ändra format</a:t>
            </a:r>
          </a:p>
        </p:txBody>
      </p:sp>
      <p:sp>
        <p:nvSpPr>
          <p:cNvPr id="3" name="Underrubrik 2"/>
          <p:cNvSpPr>
            <a:spLocks noGrp="1"/>
          </p:cNvSpPr>
          <p:nvPr>
            <p:ph type="subTitle" idx="1" hasCustomPrompt="1"/>
          </p:nvPr>
        </p:nvSpPr>
        <p:spPr>
          <a:xfrm>
            <a:off x="287338" y="2877683"/>
            <a:ext cx="7920000" cy="621000"/>
          </a:xfrm>
        </p:spPr>
        <p:txBody>
          <a:bodyPr lIns="0" tIns="0" rIns="0" bIns="0">
            <a:noAutofit/>
          </a:bodyPr>
          <a:lstStyle>
            <a:lvl1pPr marL="0" indent="0" algn="l">
              <a:buNone/>
              <a:defRPr sz="2800" b="1">
                <a:solidFill>
                  <a:schemeClr val="bg2"/>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sv-SE"/>
              <a:t>Ange underrubrik</a:t>
            </a:r>
          </a:p>
        </p:txBody>
      </p:sp>
      <p:sp>
        <p:nvSpPr>
          <p:cNvPr id="10" name="Platshållare för datum 9">
            <a:extLst>
              <a:ext uri="{FF2B5EF4-FFF2-40B4-BE49-F238E27FC236}">
                <a16:creationId xmlns:a16="http://schemas.microsoft.com/office/drawing/2014/main" id="{9269EC62-4289-44FA-91C1-E2B5922B242C}"/>
              </a:ext>
            </a:extLst>
          </p:cNvPr>
          <p:cNvSpPr>
            <a:spLocks noGrp="1"/>
          </p:cNvSpPr>
          <p:nvPr>
            <p:ph type="dt" sz="half" idx="10"/>
          </p:nvPr>
        </p:nvSpPr>
        <p:spPr/>
        <p:txBody>
          <a:bodyPr/>
          <a:lstStyle>
            <a:lvl1pPr>
              <a:defRPr>
                <a:solidFill>
                  <a:schemeClr val="bg2"/>
                </a:solidFill>
              </a:defRPr>
            </a:lvl1pPr>
          </a:lstStyle>
          <a:p>
            <a:fld id="{115034E8-E963-43DF-B676-9ACE516758AF}" type="datetimeFigureOut">
              <a:rPr lang="sv-SE" smtClean="0"/>
              <a:pPr/>
              <a:t>2022-06-15</a:t>
            </a:fld>
            <a:endParaRPr lang="sv-SE"/>
          </a:p>
        </p:txBody>
      </p:sp>
      <p:sp>
        <p:nvSpPr>
          <p:cNvPr id="11" name="Platshållare för sidfot 10">
            <a:extLst>
              <a:ext uri="{FF2B5EF4-FFF2-40B4-BE49-F238E27FC236}">
                <a16:creationId xmlns:a16="http://schemas.microsoft.com/office/drawing/2014/main" id="{2DC2EC56-3CE1-4616-B812-0D80C04A6AA1}"/>
              </a:ext>
            </a:extLst>
          </p:cNvPr>
          <p:cNvSpPr>
            <a:spLocks noGrp="1"/>
          </p:cNvSpPr>
          <p:nvPr>
            <p:ph type="ftr" sz="quarter" idx="11"/>
          </p:nvPr>
        </p:nvSpPr>
        <p:spPr/>
        <p:txBody>
          <a:bodyPr/>
          <a:lstStyle>
            <a:lvl1pPr>
              <a:defRPr>
                <a:solidFill>
                  <a:schemeClr val="bg2"/>
                </a:solidFill>
              </a:defRPr>
            </a:lvl1pPr>
          </a:lstStyle>
          <a:p>
            <a:endParaRPr lang="sv-SE"/>
          </a:p>
        </p:txBody>
      </p:sp>
      <p:sp>
        <p:nvSpPr>
          <p:cNvPr id="13" name="Platshållare för bildnummer 12">
            <a:extLst>
              <a:ext uri="{FF2B5EF4-FFF2-40B4-BE49-F238E27FC236}">
                <a16:creationId xmlns:a16="http://schemas.microsoft.com/office/drawing/2014/main" id="{3B0B5830-AFF4-4485-A71C-88B20203CB76}"/>
              </a:ext>
            </a:extLst>
          </p:cNvPr>
          <p:cNvSpPr>
            <a:spLocks noGrp="1"/>
          </p:cNvSpPr>
          <p:nvPr>
            <p:ph type="sldNum" sz="quarter" idx="12"/>
          </p:nvPr>
        </p:nvSpPr>
        <p:spPr/>
        <p:txBody>
          <a:bodyPr/>
          <a:lstStyle>
            <a:lvl1pPr>
              <a:defRPr>
                <a:solidFill>
                  <a:schemeClr val="bg2"/>
                </a:solidFill>
              </a:defRPr>
            </a:lvl1pPr>
          </a:lstStyle>
          <a:p>
            <a:fld id="{074B7C32-64A2-498C-9F6F-38A8D80AFEA6}" type="slidenum">
              <a:rPr lang="sv-SE" smtClean="0"/>
              <a:pPr/>
              <a:t>‹#›</a:t>
            </a:fld>
            <a:endParaRPr lang="sv-SE"/>
          </a:p>
        </p:txBody>
      </p:sp>
      <p:sp>
        <p:nvSpPr>
          <p:cNvPr id="12" name="Frihandsfigur: Form 11">
            <a:extLst>
              <a:ext uri="{FF2B5EF4-FFF2-40B4-BE49-F238E27FC236}">
                <a16:creationId xmlns:a16="http://schemas.microsoft.com/office/drawing/2014/main" id="{8FF96701-4162-48F6-BBF6-FDE6523459F7}"/>
              </a:ext>
            </a:extLst>
          </p:cNvPr>
          <p:cNvSpPr/>
          <p:nvPr userDrawn="1"/>
        </p:nvSpPr>
        <p:spPr>
          <a:xfrm>
            <a:off x="0" y="3827721"/>
            <a:ext cx="9144000" cy="1318437"/>
          </a:xfrm>
          <a:custGeom>
            <a:avLst/>
            <a:gdLst>
              <a:gd name="connsiteX0" fmla="*/ 9149317 w 9149317"/>
              <a:gd name="connsiteY0" fmla="*/ 1089837 h 1318437"/>
              <a:gd name="connsiteX1" fmla="*/ 9149317 w 9149317"/>
              <a:gd name="connsiteY1" fmla="*/ 1318437 h 1318437"/>
              <a:gd name="connsiteX2" fmla="*/ 0 w 9149317"/>
              <a:gd name="connsiteY2" fmla="*/ 1318437 h 1318437"/>
              <a:gd name="connsiteX3" fmla="*/ 0 w 9149317"/>
              <a:gd name="connsiteY3" fmla="*/ 356191 h 1318437"/>
              <a:gd name="connsiteX4" fmla="*/ 2674089 w 9149317"/>
              <a:gd name="connsiteY4" fmla="*/ 0 h 1318437"/>
              <a:gd name="connsiteX5" fmla="*/ 9149317 w 9149317"/>
              <a:gd name="connsiteY5" fmla="*/ 1089837 h 13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317" h="1318437">
                <a:moveTo>
                  <a:pt x="9149317" y="1089837"/>
                </a:moveTo>
                <a:lnTo>
                  <a:pt x="9149317" y="1318437"/>
                </a:lnTo>
                <a:lnTo>
                  <a:pt x="0" y="1318437"/>
                </a:lnTo>
                <a:lnTo>
                  <a:pt x="0" y="356191"/>
                </a:lnTo>
                <a:lnTo>
                  <a:pt x="2674089" y="0"/>
                </a:lnTo>
                <a:lnTo>
                  <a:pt x="9149317" y="108983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2"/>
              </a:solidFill>
            </a:endParaRPr>
          </a:p>
        </p:txBody>
      </p:sp>
      <p:grpSp>
        <p:nvGrpSpPr>
          <p:cNvPr id="22" name="Group 4">
            <a:extLst>
              <a:ext uri="{FF2B5EF4-FFF2-40B4-BE49-F238E27FC236}">
                <a16:creationId xmlns:a16="http://schemas.microsoft.com/office/drawing/2014/main" id="{CFADD3EF-9C8B-42C6-82E7-256C7A8BB074}"/>
              </a:ext>
            </a:extLst>
          </p:cNvPr>
          <p:cNvGrpSpPr>
            <a:grpSpLocks noChangeAspect="1"/>
          </p:cNvGrpSpPr>
          <p:nvPr userDrawn="1"/>
        </p:nvGrpSpPr>
        <p:grpSpPr bwMode="auto">
          <a:xfrm>
            <a:off x="287338" y="290513"/>
            <a:ext cx="485775" cy="134937"/>
            <a:chOff x="181" y="183"/>
            <a:chExt cx="306" cy="85"/>
          </a:xfrm>
        </p:grpSpPr>
        <p:sp>
          <p:nvSpPr>
            <p:cNvPr id="23" name="AutoShape 3">
              <a:extLst>
                <a:ext uri="{FF2B5EF4-FFF2-40B4-BE49-F238E27FC236}">
                  <a16:creationId xmlns:a16="http://schemas.microsoft.com/office/drawing/2014/main" id="{E5C26C17-CB6D-4050-81FF-82CD3D55EBDE}"/>
                </a:ext>
              </a:extLst>
            </p:cNvPr>
            <p:cNvSpPr>
              <a:spLocks noChangeAspect="1" noChangeArrowheads="1" noTextEdit="1"/>
            </p:cNvSpPr>
            <p:nvPr userDrawn="1"/>
          </p:nvSpPr>
          <p:spPr bwMode="auto">
            <a:xfrm>
              <a:off x="181" y="183"/>
              <a:ext cx="30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2"/>
                </a:solidFill>
              </a:endParaRPr>
            </a:p>
          </p:txBody>
        </p:sp>
        <p:sp>
          <p:nvSpPr>
            <p:cNvPr id="24" name="Freeform 5">
              <a:extLst>
                <a:ext uri="{FF2B5EF4-FFF2-40B4-BE49-F238E27FC236}">
                  <a16:creationId xmlns:a16="http://schemas.microsoft.com/office/drawing/2014/main" id="{7E5F65D8-B2CF-41A2-AC49-47C21A81696C}"/>
                </a:ext>
              </a:extLst>
            </p:cNvPr>
            <p:cNvSpPr>
              <a:spLocks noEditPoints="1"/>
            </p:cNvSpPr>
            <p:nvPr userDrawn="1"/>
          </p:nvSpPr>
          <p:spPr bwMode="auto">
            <a:xfrm>
              <a:off x="181" y="183"/>
              <a:ext cx="306" cy="85"/>
            </a:xfrm>
            <a:custGeom>
              <a:avLst/>
              <a:gdLst>
                <a:gd name="T0" fmla="*/ 1543 w 1816"/>
                <a:gd name="T1" fmla="*/ 128 h 508"/>
                <a:gd name="T2" fmla="*/ 1469 w 1816"/>
                <a:gd name="T3" fmla="*/ 302 h 508"/>
                <a:gd name="T4" fmla="*/ 1449 w 1816"/>
                <a:gd name="T5" fmla="*/ 486 h 508"/>
                <a:gd name="T6" fmla="*/ 1412 w 1816"/>
                <a:gd name="T7" fmla="*/ 439 h 508"/>
                <a:gd name="T8" fmla="*/ 1635 w 1816"/>
                <a:gd name="T9" fmla="*/ 343 h 508"/>
                <a:gd name="T10" fmla="*/ 1637 w 1816"/>
                <a:gd name="T11" fmla="*/ 456 h 508"/>
                <a:gd name="T12" fmla="*/ 1816 w 1816"/>
                <a:gd name="T13" fmla="*/ 486 h 508"/>
                <a:gd name="T14" fmla="*/ 1763 w 1816"/>
                <a:gd name="T15" fmla="*/ 418 h 508"/>
                <a:gd name="T16" fmla="*/ 1502 w 1816"/>
                <a:gd name="T17" fmla="*/ 27 h 508"/>
                <a:gd name="T18" fmla="*/ 1520 w 1816"/>
                <a:gd name="T19" fmla="*/ 77 h 508"/>
                <a:gd name="T20" fmla="*/ 1321 w 1816"/>
                <a:gd name="T21" fmla="*/ 456 h 508"/>
                <a:gd name="T22" fmla="*/ 1140 w 1816"/>
                <a:gd name="T23" fmla="*/ 299 h 508"/>
                <a:gd name="T24" fmla="*/ 1188 w 1816"/>
                <a:gd name="T25" fmla="*/ 67 h 508"/>
                <a:gd name="T26" fmla="*/ 1184 w 1816"/>
                <a:gd name="T27" fmla="*/ 299 h 508"/>
                <a:gd name="T28" fmla="*/ 1020 w 1816"/>
                <a:gd name="T29" fmla="*/ 486 h 508"/>
                <a:gd name="T30" fmla="*/ 1177 w 1816"/>
                <a:gd name="T31" fmla="*/ 456 h 508"/>
                <a:gd name="T32" fmla="*/ 1140 w 1816"/>
                <a:gd name="T33" fmla="*/ 336 h 508"/>
                <a:gd name="T34" fmla="*/ 1405 w 1816"/>
                <a:gd name="T35" fmla="*/ 182 h 508"/>
                <a:gd name="T36" fmla="*/ 1020 w 1816"/>
                <a:gd name="T37" fmla="*/ 27 h 508"/>
                <a:gd name="T38" fmla="*/ 1057 w 1816"/>
                <a:gd name="T39" fmla="*/ 100 h 508"/>
                <a:gd name="T40" fmla="*/ 1020 w 1816"/>
                <a:gd name="T41" fmla="*/ 456 h 508"/>
                <a:gd name="T42" fmla="*/ 559 w 1816"/>
                <a:gd name="T43" fmla="*/ 486 h 508"/>
                <a:gd name="T44" fmla="*/ 717 w 1816"/>
                <a:gd name="T45" fmla="*/ 456 h 508"/>
                <a:gd name="T46" fmla="*/ 680 w 1816"/>
                <a:gd name="T47" fmla="*/ 359 h 508"/>
                <a:gd name="T48" fmla="*/ 883 w 1816"/>
                <a:gd name="T49" fmla="*/ 486 h 508"/>
                <a:gd name="T50" fmla="*/ 991 w 1816"/>
                <a:gd name="T51" fmla="*/ 456 h 508"/>
                <a:gd name="T52" fmla="*/ 813 w 1816"/>
                <a:gd name="T53" fmla="*/ 209 h 508"/>
                <a:gd name="T54" fmla="*/ 995 w 1816"/>
                <a:gd name="T55" fmla="*/ 57 h 508"/>
                <a:gd name="T56" fmla="*/ 838 w 1816"/>
                <a:gd name="T57" fmla="*/ 27 h 508"/>
                <a:gd name="T58" fmla="*/ 876 w 1816"/>
                <a:gd name="T59" fmla="*/ 74 h 508"/>
                <a:gd name="T60" fmla="*/ 680 w 1816"/>
                <a:gd name="T61" fmla="*/ 74 h 508"/>
                <a:gd name="T62" fmla="*/ 717 w 1816"/>
                <a:gd name="T63" fmla="*/ 27 h 508"/>
                <a:gd name="T64" fmla="*/ 559 w 1816"/>
                <a:gd name="T65" fmla="*/ 57 h 508"/>
                <a:gd name="T66" fmla="*/ 596 w 1816"/>
                <a:gd name="T67" fmla="*/ 439 h 508"/>
                <a:gd name="T68" fmla="*/ 559 w 1816"/>
                <a:gd name="T69" fmla="*/ 486 h 508"/>
                <a:gd name="T70" fmla="*/ 378 w 1816"/>
                <a:gd name="T71" fmla="*/ 250 h 508"/>
                <a:gd name="T72" fmla="*/ 126 w 1816"/>
                <a:gd name="T73" fmla="*/ 234 h 508"/>
                <a:gd name="T74" fmla="*/ 253 w 1816"/>
                <a:gd name="T75" fmla="*/ 38 h 508"/>
                <a:gd name="T76" fmla="*/ 376 w 1816"/>
                <a:gd name="T77" fmla="*/ 264 h 508"/>
                <a:gd name="T78" fmla="*/ 349 w 1816"/>
                <a:gd name="T79" fmla="*/ 336 h 508"/>
                <a:gd name="T80" fmla="*/ 409 w 1816"/>
                <a:gd name="T81" fmla="*/ 403 h 508"/>
                <a:gd name="T82" fmla="*/ 259 w 1816"/>
                <a:gd name="T83" fmla="*/ 234 h 508"/>
                <a:gd name="T84" fmla="*/ 253 w 1816"/>
                <a:gd name="T85" fmla="*/ 158 h 508"/>
                <a:gd name="T86" fmla="*/ 322 w 1816"/>
                <a:gd name="T87" fmla="*/ 305 h 508"/>
                <a:gd name="T88" fmla="*/ 126 w 1816"/>
                <a:gd name="T89" fmla="*/ 428 h 508"/>
                <a:gd name="T90" fmla="*/ 380 w 1816"/>
                <a:gd name="T91" fmla="*/ 428 h 508"/>
                <a:gd name="T92" fmla="*/ 96 w 1816"/>
                <a:gd name="T93" fmla="*/ 403 h 508"/>
                <a:gd name="T94" fmla="*/ 212 w 1816"/>
                <a:gd name="T95" fmla="*/ 271 h 508"/>
                <a:gd name="T96" fmla="*/ 253 w 1816"/>
                <a:gd name="T97" fmla="*/ 508 h 508"/>
                <a:gd name="T98" fmla="*/ 253 w 1816"/>
                <a:gd name="T99" fmla="*/ 0 h 508"/>
                <a:gd name="T100" fmla="*/ 253 w 1816"/>
                <a:gd name="T10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508">
                  <a:moveTo>
                    <a:pt x="1469" y="302"/>
                  </a:moveTo>
                  <a:cubicBezTo>
                    <a:pt x="1543" y="128"/>
                    <a:pt x="1543" y="128"/>
                    <a:pt x="1543" y="128"/>
                  </a:cubicBezTo>
                  <a:cubicBezTo>
                    <a:pt x="1617" y="302"/>
                    <a:pt x="1617" y="302"/>
                    <a:pt x="1617" y="302"/>
                  </a:cubicBezTo>
                  <a:lnTo>
                    <a:pt x="1469" y="302"/>
                  </a:lnTo>
                  <a:close/>
                  <a:moveTo>
                    <a:pt x="1321" y="486"/>
                  </a:moveTo>
                  <a:cubicBezTo>
                    <a:pt x="1449" y="486"/>
                    <a:pt x="1449" y="486"/>
                    <a:pt x="1449" y="486"/>
                  </a:cubicBezTo>
                  <a:cubicBezTo>
                    <a:pt x="1449" y="456"/>
                    <a:pt x="1449" y="456"/>
                    <a:pt x="1449" y="456"/>
                  </a:cubicBezTo>
                  <a:cubicBezTo>
                    <a:pt x="1412" y="439"/>
                    <a:pt x="1412" y="439"/>
                    <a:pt x="1412" y="439"/>
                  </a:cubicBezTo>
                  <a:cubicBezTo>
                    <a:pt x="1452" y="343"/>
                    <a:pt x="1452" y="343"/>
                    <a:pt x="1452" y="343"/>
                  </a:cubicBezTo>
                  <a:cubicBezTo>
                    <a:pt x="1635" y="343"/>
                    <a:pt x="1635" y="343"/>
                    <a:pt x="1635" y="343"/>
                  </a:cubicBezTo>
                  <a:cubicBezTo>
                    <a:pt x="1676" y="439"/>
                    <a:pt x="1676" y="439"/>
                    <a:pt x="1676" y="439"/>
                  </a:cubicBezTo>
                  <a:cubicBezTo>
                    <a:pt x="1637" y="456"/>
                    <a:pt x="1637" y="456"/>
                    <a:pt x="1637" y="456"/>
                  </a:cubicBezTo>
                  <a:cubicBezTo>
                    <a:pt x="1637" y="486"/>
                    <a:pt x="1637" y="486"/>
                    <a:pt x="1637" y="486"/>
                  </a:cubicBezTo>
                  <a:cubicBezTo>
                    <a:pt x="1816" y="486"/>
                    <a:pt x="1816" y="486"/>
                    <a:pt x="1816" y="486"/>
                  </a:cubicBezTo>
                  <a:cubicBezTo>
                    <a:pt x="1816" y="456"/>
                    <a:pt x="1816" y="456"/>
                    <a:pt x="1816" y="456"/>
                  </a:cubicBezTo>
                  <a:cubicBezTo>
                    <a:pt x="1788" y="451"/>
                    <a:pt x="1773" y="442"/>
                    <a:pt x="1763" y="418"/>
                  </a:cubicBezTo>
                  <a:cubicBezTo>
                    <a:pt x="1593" y="27"/>
                    <a:pt x="1593" y="27"/>
                    <a:pt x="1593" y="27"/>
                  </a:cubicBezTo>
                  <a:cubicBezTo>
                    <a:pt x="1502" y="27"/>
                    <a:pt x="1502" y="27"/>
                    <a:pt x="1502" y="27"/>
                  </a:cubicBezTo>
                  <a:cubicBezTo>
                    <a:pt x="1502" y="59"/>
                    <a:pt x="1502" y="59"/>
                    <a:pt x="1502" y="59"/>
                  </a:cubicBezTo>
                  <a:cubicBezTo>
                    <a:pt x="1510" y="65"/>
                    <a:pt x="1516" y="71"/>
                    <a:pt x="1520" y="77"/>
                  </a:cubicBezTo>
                  <a:cubicBezTo>
                    <a:pt x="1371" y="421"/>
                    <a:pt x="1371" y="421"/>
                    <a:pt x="1371" y="421"/>
                  </a:cubicBezTo>
                  <a:cubicBezTo>
                    <a:pt x="1362" y="442"/>
                    <a:pt x="1348" y="451"/>
                    <a:pt x="1321" y="456"/>
                  </a:cubicBezTo>
                  <a:lnTo>
                    <a:pt x="1321" y="486"/>
                  </a:lnTo>
                  <a:close/>
                  <a:moveTo>
                    <a:pt x="1140" y="299"/>
                  </a:moveTo>
                  <a:cubicBezTo>
                    <a:pt x="1140" y="67"/>
                    <a:pt x="1140" y="67"/>
                    <a:pt x="1140" y="67"/>
                  </a:cubicBezTo>
                  <a:cubicBezTo>
                    <a:pt x="1188" y="67"/>
                    <a:pt x="1188" y="67"/>
                    <a:pt x="1188" y="67"/>
                  </a:cubicBezTo>
                  <a:cubicBezTo>
                    <a:pt x="1276" y="67"/>
                    <a:pt x="1321" y="111"/>
                    <a:pt x="1321" y="182"/>
                  </a:cubicBezTo>
                  <a:cubicBezTo>
                    <a:pt x="1321" y="251"/>
                    <a:pt x="1271" y="299"/>
                    <a:pt x="1184" y="299"/>
                  </a:cubicBezTo>
                  <a:lnTo>
                    <a:pt x="1140" y="299"/>
                  </a:lnTo>
                  <a:close/>
                  <a:moveTo>
                    <a:pt x="1020" y="486"/>
                  </a:moveTo>
                  <a:cubicBezTo>
                    <a:pt x="1177" y="486"/>
                    <a:pt x="1177" y="486"/>
                    <a:pt x="1177" y="486"/>
                  </a:cubicBezTo>
                  <a:cubicBezTo>
                    <a:pt x="1177" y="456"/>
                    <a:pt x="1177" y="456"/>
                    <a:pt x="1177" y="456"/>
                  </a:cubicBezTo>
                  <a:cubicBezTo>
                    <a:pt x="1140" y="439"/>
                    <a:pt x="1140" y="439"/>
                    <a:pt x="1140" y="439"/>
                  </a:cubicBezTo>
                  <a:cubicBezTo>
                    <a:pt x="1140" y="336"/>
                    <a:pt x="1140" y="336"/>
                    <a:pt x="1140" y="336"/>
                  </a:cubicBezTo>
                  <a:cubicBezTo>
                    <a:pt x="1179" y="336"/>
                    <a:pt x="1179" y="336"/>
                    <a:pt x="1179" y="336"/>
                  </a:cubicBezTo>
                  <a:cubicBezTo>
                    <a:pt x="1316" y="336"/>
                    <a:pt x="1405" y="284"/>
                    <a:pt x="1405" y="182"/>
                  </a:cubicBezTo>
                  <a:cubicBezTo>
                    <a:pt x="1405" y="81"/>
                    <a:pt x="1314" y="27"/>
                    <a:pt x="1182" y="27"/>
                  </a:cubicBezTo>
                  <a:cubicBezTo>
                    <a:pt x="1020" y="27"/>
                    <a:pt x="1020" y="27"/>
                    <a:pt x="1020" y="27"/>
                  </a:cubicBezTo>
                  <a:cubicBezTo>
                    <a:pt x="1020" y="57"/>
                    <a:pt x="1020" y="57"/>
                    <a:pt x="1020" y="57"/>
                  </a:cubicBezTo>
                  <a:cubicBezTo>
                    <a:pt x="1052" y="66"/>
                    <a:pt x="1057" y="77"/>
                    <a:pt x="1057" y="100"/>
                  </a:cubicBezTo>
                  <a:cubicBezTo>
                    <a:pt x="1057" y="439"/>
                    <a:pt x="1057" y="439"/>
                    <a:pt x="1057" y="439"/>
                  </a:cubicBezTo>
                  <a:cubicBezTo>
                    <a:pt x="1020" y="456"/>
                    <a:pt x="1020" y="456"/>
                    <a:pt x="1020" y="456"/>
                  </a:cubicBezTo>
                  <a:lnTo>
                    <a:pt x="1020" y="486"/>
                  </a:lnTo>
                  <a:close/>
                  <a:moveTo>
                    <a:pt x="559" y="486"/>
                  </a:moveTo>
                  <a:cubicBezTo>
                    <a:pt x="717" y="486"/>
                    <a:pt x="717" y="486"/>
                    <a:pt x="717" y="486"/>
                  </a:cubicBezTo>
                  <a:cubicBezTo>
                    <a:pt x="717" y="456"/>
                    <a:pt x="717" y="456"/>
                    <a:pt x="717" y="456"/>
                  </a:cubicBezTo>
                  <a:cubicBezTo>
                    <a:pt x="680" y="439"/>
                    <a:pt x="680" y="439"/>
                    <a:pt x="680" y="439"/>
                  </a:cubicBezTo>
                  <a:cubicBezTo>
                    <a:pt x="680" y="359"/>
                    <a:pt x="680" y="359"/>
                    <a:pt x="680" y="359"/>
                  </a:cubicBezTo>
                  <a:cubicBezTo>
                    <a:pt x="755" y="275"/>
                    <a:pt x="755" y="275"/>
                    <a:pt x="755" y="275"/>
                  </a:cubicBezTo>
                  <a:cubicBezTo>
                    <a:pt x="883" y="486"/>
                    <a:pt x="883" y="486"/>
                    <a:pt x="883" y="486"/>
                  </a:cubicBezTo>
                  <a:cubicBezTo>
                    <a:pt x="991" y="486"/>
                    <a:pt x="991" y="486"/>
                    <a:pt x="991" y="486"/>
                  </a:cubicBezTo>
                  <a:cubicBezTo>
                    <a:pt x="991" y="456"/>
                    <a:pt x="991" y="456"/>
                    <a:pt x="991" y="456"/>
                  </a:cubicBezTo>
                  <a:cubicBezTo>
                    <a:pt x="968" y="453"/>
                    <a:pt x="956" y="444"/>
                    <a:pt x="934" y="409"/>
                  </a:cubicBezTo>
                  <a:cubicBezTo>
                    <a:pt x="813" y="209"/>
                    <a:pt x="813" y="209"/>
                    <a:pt x="813" y="209"/>
                  </a:cubicBezTo>
                  <a:cubicBezTo>
                    <a:pt x="923" y="86"/>
                    <a:pt x="923" y="86"/>
                    <a:pt x="923" y="86"/>
                  </a:cubicBezTo>
                  <a:cubicBezTo>
                    <a:pt x="941" y="66"/>
                    <a:pt x="956" y="61"/>
                    <a:pt x="995" y="57"/>
                  </a:cubicBezTo>
                  <a:cubicBezTo>
                    <a:pt x="995" y="27"/>
                    <a:pt x="995" y="27"/>
                    <a:pt x="995" y="27"/>
                  </a:cubicBezTo>
                  <a:cubicBezTo>
                    <a:pt x="838" y="27"/>
                    <a:pt x="838" y="27"/>
                    <a:pt x="838" y="27"/>
                  </a:cubicBezTo>
                  <a:cubicBezTo>
                    <a:pt x="838" y="57"/>
                    <a:pt x="838" y="57"/>
                    <a:pt x="838" y="57"/>
                  </a:cubicBezTo>
                  <a:cubicBezTo>
                    <a:pt x="876" y="74"/>
                    <a:pt x="876" y="74"/>
                    <a:pt x="876" y="74"/>
                  </a:cubicBezTo>
                  <a:cubicBezTo>
                    <a:pt x="680" y="293"/>
                    <a:pt x="680" y="293"/>
                    <a:pt x="680" y="293"/>
                  </a:cubicBezTo>
                  <a:cubicBezTo>
                    <a:pt x="680" y="74"/>
                    <a:pt x="680" y="74"/>
                    <a:pt x="680" y="74"/>
                  </a:cubicBezTo>
                  <a:cubicBezTo>
                    <a:pt x="717" y="57"/>
                    <a:pt x="717" y="57"/>
                    <a:pt x="717" y="57"/>
                  </a:cubicBezTo>
                  <a:cubicBezTo>
                    <a:pt x="717" y="27"/>
                    <a:pt x="717" y="27"/>
                    <a:pt x="717" y="27"/>
                  </a:cubicBezTo>
                  <a:cubicBezTo>
                    <a:pt x="559" y="27"/>
                    <a:pt x="559" y="27"/>
                    <a:pt x="559" y="27"/>
                  </a:cubicBezTo>
                  <a:cubicBezTo>
                    <a:pt x="559" y="57"/>
                    <a:pt x="559" y="57"/>
                    <a:pt x="559" y="57"/>
                  </a:cubicBezTo>
                  <a:cubicBezTo>
                    <a:pt x="596" y="73"/>
                    <a:pt x="596" y="73"/>
                    <a:pt x="596" y="73"/>
                  </a:cubicBezTo>
                  <a:cubicBezTo>
                    <a:pt x="596" y="439"/>
                    <a:pt x="596" y="439"/>
                    <a:pt x="596" y="439"/>
                  </a:cubicBezTo>
                  <a:cubicBezTo>
                    <a:pt x="559" y="456"/>
                    <a:pt x="559" y="456"/>
                    <a:pt x="559" y="456"/>
                  </a:cubicBezTo>
                  <a:lnTo>
                    <a:pt x="559" y="486"/>
                  </a:lnTo>
                  <a:close/>
                  <a:moveTo>
                    <a:pt x="376" y="264"/>
                  </a:moveTo>
                  <a:cubicBezTo>
                    <a:pt x="377" y="262"/>
                    <a:pt x="378" y="256"/>
                    <a:pt x="378" y="250"/>
                  </a:cubicBezTo>
                  <a:cubicBezTo>
                    <a:pt x="378" y="172"/>
                    <a:pt x="320" y="121"/>
                    <a:pt x="253" y="121"/>
                  </a:cubicBezTo>
                  <a:cubicBezTo>
                    <a:pt x="186" y="121"/>
                    <a:pt x="135" y="166"/>
                    <a:pt x="126" y="234"/>
                  </a:cubicBezTo>
                  <a:cubicBezTo>
                    <a:pt x="40" y="234"/>
                    <a:pt x="40" y="234"/>
                    <a:pt x="40" y="234"/>
                  </a:cubicBezTo>
                  <a:cubicBezTo>
                    <a:pt x="51" y="121"/>
                    <a:pt x="141" y="38"/>
                    <a:pt x="253" y="38"/>
                  </a:cubicBezTo>
                  <a:cubicBezTo>
                    <a:pt x="367" y="38"/>
                    <a:pt x="456" y="123"/>
                    <a:pt x="466" y="236"/>
                  </a:cubicBezTo>
                  <a:cubicBezTo>
                    <a:pt x="432" y="239"/>
                    <a:pt x="394" y="251"/>
                    <a:pt x="376" y="264"/>
                  </a:cubicBezTo>
                  <a:moveTo>
                    <a:pt x="409" y="403"/>
                  </a:moveTo>
                  <a:cubicBezTo>
                    <a:pt x="349" y="336"/>
                    <a:pt x="349" y="336"/>
                    <a:pt x="349" y="336"/>
                  </a:cubicBezTo>
                  <a:cubicBezTo>
                    <a:pt x="382" y="298"/>
                    <a:pt x="415" y="282"/>
                    <a:pt x="466" y="276"/>
                  </a:cubicBezTo>
                  <a:cubicBezTo>
                    <a:pt x="460" y="326"/>
                    <a:pt x="442" y="369"/>
                    <a:pt x="409" y="403"/>
                  </a:cubicBezTo>
                  <a:moveTo>
                    <a:pt x="322" y="305"/>
                  </a:moveTo>
                  <a:cubicBezTo>
                    <a:pt x="259" y="234"/>
                    <a:pt x="259" y="234"/>
                    <a:pt x="259" y="234"/>
                  </a:cubicBezTo>
                  <a:cubicBezTo>
                    <a:pt x="164" y="234"/>
                    <a:pt x="164" y="234"/>
                    <a:pt x="164" y="234"/>
                  </a:cubicBezTo>
                  <a:cubicBezTo>
                    <a:pt x="171" y="189"/>
                    <a:pt x="208" y="158"/>
                    <a:pt x="253" y="158"/>
                  </a:cubicBezTo>
                  <a:cubicBezTo>
                    <a:pt x="299" y="158"/>
                    <a:pt x="340" y="195"/>
                    <a:pt x="340" y="248"/>
                  </a:cubicBezTo>
                  <a:cubicBezTo>
                    <a:pt x="340" y="270"/>
                    <a:pt x="334" y="289"/>
                    <a:pt x="322" y="305"/>
                  </a:cubicBezTo>
                  <a:moveTo>
                    <a:pt x="253" y="470"/>
                  </a:moveTo>
                  <a:cubicBezTo>
                    <a:pt x="208" y="470"/>
                    <a:pt x="161" y="455"/>
                    <a:pt x="126" y="428"/>
                  </a:cubicBezTo>
                  <a:cubicBezTo>
                    <a:pt x="253" y="285"/>
                    <a:pt x="253" y="285"/>
                    <a:pt x="253" y="285"/>
                  </a:cubicBezTo>
                  <a:cubicBezTo>
                    <a:pt x="380" y="428"/>
                    <a:pt x="380" y="428"/>
                    <a:pt x="380" y="428"/>
                  </a:cubicBezTo>
                  <a:cubicBezTo>
                    <a:pt x="343" y="455"/>
                    <a:pt x="298" y="470"/>
                    <a:pt x="253" y="470"/>
                  </a:cubicBezTo>
                  <a:moveTo>
                    <a:pt x="96" y="403"/>
                  </a:moveTo>
                  <a:cubicBezTo>
                    <a:pt x="64" y="366"/>
                    <a:pt x="43" y="320"/>
                    <a:pt x="40" y="271"/>
                  </a:cubicBezTo>
                  <a:cubicBezTo>
                    <a:pt x="212" y="271"/>
                    <a:pt x="212" y="271"/>
                    <a:pt x="212" y="271"/>
                  </a:cubicBezTo>
                  <a:lnTo>
                    <a:pt x="96" y="403"/>
                  </a:lnTo>
                  <a:close/>
                  <a:moveTo>
                    <a:pt x="253" y="508"/>
                  </a:moveTo>
                  <a:cubicBezTo>
                    <a:pt x="395" y="508"/>
                    <a:pt x="506" y="401"/>
                    <a:pt x="506" y="257"/>
                  </a:cubicBezTo>
                  <a:cubicBezTo>
                    <a:pt x="506" y="113"/>
                    <a:pt x="395" y="0"/>
                    <a:pt x="253" y="0"/>
                  </a:cubicBezTo>
                  <a:cubicBezTo>
                    <a:pt x="111" y="0"/>
                    <a:pt x="0" y="112"/>
                    <a:pt x="0" y="257"/>
                  </a:cubicBezTo>
                  <a:cubicBezTo>
                    <a:pt x="0" y="395"/>
                    <a:pt x="111" y="508"/>
                    <a:pt x="253" y="508"/>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2"/>
                </a:solidFill>
              </a:endParaRPr>
            </a:p>
          </p:txBody>
        </p:sp>
      </p:grpSp>
    </p:spTree>
    <p:extLst>
      <p:ext uri="{BB962C8B-B14F-4D97-AF65-F5344CB8AC3E}">
        <p14:creationId xmlns:p14="http://schemas.microsoft.com/office/powerpoint/2010/main" val="102781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2">
    <p:bg>
      <p:bgPr>
        <a:solidFill>
          <a:schemeClr val="bg2"/>
        </a:solidFill>
        <a:effectLst/>
      </p:bgPr>
    </p:bg>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D77DDC56-15DC-4F00-A68A-C05B072C3B0E}"/>
              </a:ext>
            </a:extLst>
          </p:cNvPr>
          <p:cNvSpPr/>
          <p:nvPr userDrawn="1"/>
        </p:nvSpPr>
        <p:spPr>
          <a:xfrm>
            <a:off x="1164265" y="1977656"/>
            <a:ext cx="7979735" cy="3165522"/>
          </a:xfrm>
          <a:custGeom>
            <a:avLst/>
            <a:gdLst>
              <a:gd name="connsiteX0" fmla="*/ 7979735 w 7979735"/>
              <a:gd name="connsiteY0" fmla="*/ 3163186 h 3173818"/>
              <a:gd name="connsiteX1" fmla="*/ 7979735 w 7979735"/>
              <a:gd name="connsiteY1" fmla="*/ 0 h 3173818"/>
              <a:gd name="connsiteX2" fmla="*/ 0 w 7979735"/>
              <a:gd name="connsiteY2" fmla="*/ 3173818 h 3173818"/>
              <a:gd name="connsiteX3" fmla="*/ 7979735 w 7979735"/>
              <a:gd name="connsiteY3" fmla="*/ 3163186 h 3173818"/>
            </a:gdLst>
            <a:ahLst/>
            <a:cxnLst>
              <a:cxn ang="0">
                <a:pos x="connsiteX0" y="connsiteY0"/>
              </a:cxn>
              <a:cxn ang="0">
                <a:pos x="connsiteX1" y="connsiteY1"/>
              </a:cxn>
              <a:cxn ang="0">
                <a:pos x="connsiteX2" y="connsiteY2"/>
              </a:cxn>
              <a:cxn ang="0">
                <a:pos x="connsiteX3" y="connsiteY3"/>
              </a:cxn>
            </a:cxnLst>
            <a:rect l="l" t="t" r="r" b="b"/>
            <a:pathLst>
              <a:path w="7979735" h="3173818">
                <a:moveTo>
                  <a:pt x="7979735" y="3163186"/>
                </a:moveTo>
                <a:lnTo>
                  <a:pt x="7979735" y="0"/>
                </a:lnTo>
                <a:lnTo>
                  <a:pt x="0" y="3173818"/>
                </a:lnTo>
                <a:lnTo>
                  <a:pt x="7979735" y="316318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Frihandsfigur: Form 6">
            <a:extLst>
              <a:ext uri="{FF2B5EF4-FFF2-40B4-BE49-F238E27FC236}">
                <a16:creationId xmlns:a16="http://schemas.microsoft.com/office/drawing/2014/main" id="{05F6AD12-FD4F-4F3A-915F-B8B5AD930F0F}"/>
              </a:ext>
            </a:extLst>
          </p:cNvPr>
          <p:cNvSpPr/>
          <p:nvPr userDrawn="1"/>
        </p:nvSpPr>
        <p:spPr>
          <a:xfrm>
            <a:off x="0" y="3551274"/>
            <a:ext cx="6517758" cy="1594884"/>
          </a:xfrm>
          <a:custGeom>
            <a:avLst/>
            <a:gdLst>
              <a:gd name="connsiteX0" fmla="*/ 0 w 6523074"/>
              <a:gd name="connsiteY0" fmla="*/ 0 h 1594884"/>
              <a:gd name="connsiteX1" fmla="*/ 6523074 w 6523074"/>
              <a:gd name="connsiteY1" fmla="*/ 0 h 1594884"/>
              <a:gd name="connsiteX2" fmla="*/ 6523074 w 6523074"/>
              <a:gd name="connsiteY2" fmla="*/ 1594884 h 1594884"/>
              <a:gd name="connsiteX3" fmla="*/ 10632 w 6523074"/>
              <a:gd name="connsiteY3" fmla="*/ 1594884 h 1594884"/>
              <a:gd name="connsiteX4" fmla="*/ 0 w 6523074"/>
              <a:gd name="connsiteY4" fmla="*/ 0 h 1594884"/>
              <a:gd name="connsiteX0" fmla="*/ 0 w 6523074"/>
              <a:gd name="connsiteY0" fmla="*/ 0 h 1594884"/>
              <a:gd name="connsiteX1" fmla="*/ 6523074 w 6523074"/>
              <a:gd name="connsiteY1" fmla="*/ 0 h 1594884"/>
              <a:gd name="connsiteX2" fmla="*/ 6523074 w 6523074"/>
              <a:gd name="connsiteY2" fmla="*/ 1594884 h 1594884"/>
              <a:gd name="connsiteX3" fmla="*/ 5118 w 6523074"/>
              <a:gd name="connsiteY3" fmla="*/ 1594884 h 1594884"/>
              <a:gd name="connsiteX4" fmla="*/ 0 w 6523074"/>
              <a:gd name="connsiteY4" fmla="*/ 0 h 1594884"/>
              <a:gd name="connsiteX0" fmla="*/ 0 w 6523074"/>
              <a:gd name="connsiteY0" fmla="*/ 0 h 1594884"/>
              <a:gd name="connsiteX1" fmla="*/ 6523074 w 6523074"/>
              <a:gd name="connsiteY1" fmla="*/ 0 h 1594884"/>
              <a:gd name="connsiteX2" fmla="*/ 6523074 w 6523074"/>
              <a:gd name="connsiteY2" fmla="*/ 1594884 h 1594884"/>
              <a:gd name="connsiteX3" fmla="*/ 2361 w 6523074"/>
              <a:gd name="connsiteY3" fmla="*/ 1592130 h 1594884"/>
              <a:gd name="connsiteX4" fmla="*/ 0 w 6523074"/>
              <a:gd name="connsiteY4" fmla="*/ 0 h 159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3074" h="1594884">
                <a:moveTo>
                  <a:pt x="0" y="0"/>
                </a:moveTo>
                <a:lnTo>
                  <a:pt x="6523074" y="0"/>
                </a:lnTo>
                <a:lnTo>
                  <a:pt x="6523074" y="1594884"/>
                </a:lnTo>
                <a:lnTo>
                  <a:pt x="2361" y="159213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Frihandsfigur: Form 7">
            <a:extLst>
              <a:ext uri="{FF2B5EF4-FFF2-40B4-BE49-F238E27FC236}">
                <a16:creationId xmlns:a16="http://schemas.microsoft.com/office/drawing/2014/main" id="{B7524EDB-8AAF-48BC-B8FA-C9E84F9A6787}"/>
              </a:ext>
            </a:extLst>
          </p:cNvPr>
          <p:cNvSpPr/>
          <p:nvPr userDrawn="1"/>
        </p:nvSpPr>
        <p:spPr>
          <a:xfrm>
            <a:off x="6517758" y="3556591"/>
            <a:ext cx="2626242" cy="1586909"/>
          </a:xfrm>
          <a:custGeom>
            <a:avLst/>
            <a:gdLst>
              <a:gd name="connsiteX0" fmla="*/ 2620926 w 2620926"/>
              <a:gd name="connsiteY0" fmla="*/ 914400 h 1584251"/>
              <a:gd name="connsiteX1" fmla="*/ 2620926 w 2620926"/>
              <a:gd name="connsiteY1" fmla="*/ 1584251 h 1584251"/>
              <a:gd name="connsiteX2" fmla="*/ 0 w 2620926"/>
              <a:gd name="connsiteY2" fmla="*/ 1584251 h 1584251"/>
              <a:gd name="connsiteX3" fmla="*/ 0 w 2620926"/>
              <a:gd name="connsiteY3" fmla="*/ 0 h 1584251"/>
              <a:gd name="connsiteX4" fmla="*/ 2620926 w 2620926"/>
              <a:gd name="connsiteY4" fmla="*/ 914400 h 1584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0926" h="1584251">
                <a:moveTo>
                  <a:pt x="2620926" y="914400"/>
                </a:moveTo>
                <a:lnTo>
                  <a:pt x="2620926" y="1584251"/>
                </a:lnTo>
                <a:lnTo>
                  <a:pt x="0" y="1584251"/>
                </a:lnTo>
                <a:lnTo>
                  <a:pt x="0" y="0"/>
                </a:lnTo>
                <a:lnTo>
                  <a:pt x="2620926" y="914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12">
            <a:extLst>
              <a:ext uri="{FF2B5EF4-FFF2-40B4-BE49-F238E27FC236}">
                <a16:creationId xmlns:a16="http://schemas.microsoft.com/office/drawing/2014/main" id="{F3C64A8A-2D90-4388-B1FB-A170D33DCEEF}"/>
              </a:ext>
            </a:extLst>
          </p:cNvPr>
          <p:cNvSpPr>
            <a:spLocks noGrp="1"/>
          </p:cNvSpPr>
          <p:nvPr>
            <p:ph type="dt" sz="half" idx="10"/>
          </p:nvPr>
        </p:nvSpPr>
        <p:spPr/>
        <p:txBody>
          <a:bodyPr/>
          <a:lstStyle/>
          <a:p>
            <a:fld id="{115034E8-E963-43DF-B676-9ACE516758AF}" type="datetimeFigureOut">
              <a:rPr lang="sv-SE" smtClean="0"/>
              <a:pPr/>
              <a:t>2022-06-15</a:t>
            </a:fld>
            <a:endParaRPr lang="sv-SE"/>
          </a:p>
        </p:txBody>
      </p:sp>
      <p:sp>
        <p:nvSpPr>
          <p:cNvPr id="15" name="Platshållare för sidfot 14">
            <a:extLst>
              <a:ext uri="{FF2B5EF4-FFF2-40B4-BE49-F238E27FC236}">
                <a16:creationId xmlns:a16="http://schemas.microsoft.com/office/drawing/2014/main" id="{67E44715-7255-4FDA-8953-9723255ABA97}"/>
              </a:ext>
            </a:extLst>
          </p:cNvPr>
          <p:cNvSpPr>
            <a:spLocks noGrp="1"/>
          </p:cNvSpPr>
          <p:nvPr>
            <p:ph type="ftr" sz="quarter" idx="11"/>
          </p:nvPr>
        </p:nvSpPr>
        <p:spPr/>
        <p:txBody>
          <a:bodyPr/>
          <a:lstStyle/>
          <a:p>
            <a:endParaRPr lang="sv-SE"/>
          </a:p>
        </p:txBody>
      </p:sp>
      <p:sp>
        <p:nvSpPr>
          <p:cNvPr id="16" name="Platshållare för bildnummer 15">
            <a:extLst>
              <a:ext uri="{FF2B5EF4-FFF2-40B4-BE49-F238E27FC236}">
                <a16:creationId xmlns:a16="http://schemas.microsoft.com/office/drawing/2014/main" id="{42CFC2D6-0CDF-4504-ADC1-FA0FE43B13AA}"/>
              </a:ext>
            </a:extLst>
          </p:cNvPr>
          <p:cNvSpPr>
            <a:spLocks noGrp="1"/>
          </p:cNvSpPr>
          <p:nvPr>
            <p:ph type="sldNum" sz="quarter" idx="12"/>
          </p:nvPr>
        </p:nvSpPr>
        <p:spPr/>
        <p:txBody>
          <a:bodyPr/>
          <a:lstStyle/>
          <a:p>
            <a:fld id="{074B7C32-64A2-498C-9F6F-38A8D80AFEA6}" type="slidenum">
              <a:rPr lang="sv-SE" smtClean="0"/>
              <a:pPr/>
              <a:t>‹#›</a:t>
            </a:fld>
            <a:endParaRPr lang="sv-SE"/>
          </a:p>
        </p:txBody>
      </p:sp>
      <p:sp>
        <p:nvSpPr>
          <p:cNvPr id="11" name="Rubrik 1">
            <a:extLst>
              <a:ext uri="{FF2B5EF4-FFF2-40B4-BE49-F238E27FC236}">
                <a16:creationId xmlns:a16="http://schemas.microsoft.com/office/drawing/2014/main" id="{2CE02CB0-B0CE-4132-8C35-30691F7DE83B}"/>
              </a:ext>
            </a:extLst>
          </p:cNvPr>
          <p:cNvSpPr>
            <a:spLocks noGrp="1"/>
          </p:cNvSpPr>
          <p:nvPr>
            <p:ph type="ctrTitle" hasCustomPrompt="1"/>
          </p:nvPr>
        </p:nvSpPr>
        <p:spPr>
          <a:xfrm>
            <a:off x="287338" y="663575"/>
            <a:ext cx="7920000" cy="2034283"/>
          </a:xfrm>
        </p:spPr>
        <p:txBody>
          <a:bodyPr lIns="0" tIns="0" rIns="0" anchor="b" anchorCtr="0">
            <a:noAutofit/>
          </a:bodyPr>
          <a:lstStyle>
            <a:lvl1pPr algn="l">
              <a:defRPr sz="5400">
                <a:solidFill>
                  <a:schemeClr val="accent1"/>
                </a:solidFill>
                <a:latin typeface="+mj-lt"/>
              </a:defRPr>
            </a:lvl1pPr>
          </a:lstStyle>
          <a:p>
            <a:r>
              <a:rPr lang="sv-SE"/>
              <a:t>Klicka här för att ändra format</a:t>
            </a:r>
          </a:p>
        </p:txBody>
      </p:sp>
      <p:sp>
        <p:nvSpPr>
          <p:cNvPr id="14" name="Underrubrik 2">
            <a:extLst>
              <a:ext uri="{FF2B5EF4-FFF2-40B4-BE49-F238E27FC236}">
                <a16:creationId xmlns:a16="http://schemas.microsoft.com/office/drawing/2014/main" id="{F8B4323B-8D1C-4A83-8916-9EE63253F50C}"/>
              </a:ext>
            </a:extLst>
          </p:cNvPr>
          <p:cNvSpPr>
            <a:spLocks noGrp="1"/>
          </p:cNvSpPr>
          <p:nvPr>
            <p:ph type="subTitle" idx="1" hasCustomPrompt="1"/>
          </p:nvPr>
        </p:nvSpPr>
        <p:spPr>
          <a:xfrm>
            <a:off x="287338" y="2877683"/>
            <a:ext cx="7920000" cy="621000"/>
          </a:xfrm>
        </p:spPr>
        <p:txBody>
          <a:bodyPr lIns="0" tIns="0" rIns="0" bIns="0">
            <a:noAutofit/>
          </a:bodyPr>
          <a:lstStyle>
            <a:lvl1pPr marL="0" indent="0" algn="l">
              <a:buNone/>
              <a:defRPr sz="2800" b="1">
                <a:solidFill>
                  <a:schemeClr val="accent4"/>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sv-SE"/>
              <a:t>Ange underrubrik</a:t>
            </a:r>
          </a:p>
        </p:txBody>
      </p:sp>
    </p:spTree>
    <p:extLst>
      <p:ext uri="{BB962C8B-B14F-4D97-AF65-F5344CB8AC3E}">
        <p14:creationId xmlns:p14="http://schemas.microsoft.com/office/powerpoint/2010/main" val="311239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3">
    <p:bg>
      <p:bgPr>
        <a:solidFill>
          <a:schemeClr val="bg2"/>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B1776D4-2143-4786-802E-4FB8ACF6921C}"/>
              </a:ext>
            </a:extLst>
          </p:cNvPr>
          <p:cNvSpPr/>
          <p:nvPr userDrawn="1"/>
        </p:nvSpPr>
        <p:spPr>
          <a:xfrm>
            <a:off x="0" y="3827721"/>
            <a:ext cx="9144000" cy="1315779"/>
          </a:xfrm>
          <a:custGeom>
            <a:avLst/>
            <a:gdLst>
              <a:gd name="connsiteX0" fmla="*/ 9149317 w 9149317"/>
              <a:gd name="connsiteY0" fmla="*/ 1089837 h 1318437"/>
              <a:gd name="connsiteX1" fmla="*/ 9149317 w 9149317"/>
              <a:gd name="connsiteY1" fmla="*/ 1318437 h 1318437"/>
              <a:gd name="connsiteX2" fmla="*/ 0 w 9149317"/>
              <a:gd name="connsiteY2" fmla="*/ 1318437 h 1318437"/>
              <a:gd name="connsiteX3" fmla="*/ 0 w 9149317"/>
              <a:gd name="connsiteY3" fmla="*/ 356191 h 1318437"/>
              <a:gd name="connsiteX4" fmla="*/ 2674089 w 9149317"/>
              <a:gd name="connsiteY4" fmla="*/ 0 h 1318437"/>
              <a:gd name="connsiteX5" fmla="*/ 9149317 w 9149317"/>
              <a:gd name="connsiteY5" fmla="*/ 1089837 h 13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317" h="1318437">
                <a:moveTo>
                  <a:pt x="9149317" y="1089837"/>
                </a:moveTo>
                <a:lnTo>
                  <a:pt x="9149317" y="1318437"/>
                </a:lnTo>
                <a:lnTo>
                  <a:pt x="0" y="1318437"/>
                </a:lnTo>
                <a:lnTo>
                  <a:pt x="0" y="356191"/>
                </a:lnTo>
                <a:lnTo>
                  <a:pt x="2674089" y="0"/>
                </a:lnTo>
                <a:lnTo>
                  <a:pt x="9149317" y="10898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datum 14">
            <a:extLst>
              <a:ext uri="{FF2B5EF4-FFF2-40B4-BE49-F238E27FC236}">
                <a16:creationId xmlns:a16="http://schemas.microsoft.com/office/drawing/2014/main" id="{31DB3667-FC06-46F7-AAEC-D0A0DC73C0D6}"/>
              </a:ext>
            </a:extLst>
          </p:cNvPr>
          <p:cNvSpPr>
            <a:spLocks noGrp="1"/>
          </p:cNvSpPr>
          <p:nvPr>
            <p:ph type="dt" sz="half" idx="10"/>
          </p:nvPr>
        </p:nvSpPr>
        <p:spPr/>
        <p:txBody>
          <a:bodyPr/>
          <a:lstStyle/>
          <a:p>
            <a:fld id="{115034E8-E963-43DF-B676-9ACE516758AF}" type="datetimeFigureOut">
              <a:rPr lang="sv-SE" smtClean="0"/>
              <a:pPr/>
              <a:t>2022-06-15</a:t>
            </a:fld>
            <a:endParaRPr lang="sv-SE"/>
          </a:p>
        </p:txBody>
      </p:sp>
      <p:sp>
        <p:nvSpPr>
          <p:cNvPr id="16" name="Platshållare för sidfot 15">
            <a:extLst>
              <a:ext uri="{FF2B5EF4-FFF2-40B4-BE49-F238E27FC236}">
                <a16:creationId xmlns:a16="http://schemas.microsoft.com/office/drawing/2014/main" id="{1CD81AAB-EB76-4784-B726-14D064F4530F}"/>
              </a:ext>
            </a:extLst>
          </p:cNvPr>
          <p:cNvSpPr>
            <a:spLocks noGrp="1"/>
          </p:cNvSpPr>
          <p:nvPr>
            <p:ph type="ftr" sz="quarter" idx="11"/>
          </p:nvPr>
        </p:nvSpPr>
        <p:spPr/>
        <p:txBody>
          <a:bodyPr/>
          <a:lstStyle/>
          <a:p>
            <a:endParaRPr lang="sv-SE"/>
          </a:p>
        </p:txBody>
      </p:sp>
      <p:sp>
        <p:nvSpPr>
          <p:cNvPr id="17" name="Platshållare för bildnummer 16">
            <a:extLst>
              <a:ext uri="{FF2B5EF4-FFF2-40B4-BE49-F238E27FC236}">
                <a16:creationId xmlns:a16="http://schemas.microsoft.com/office/drawing/2014/main" id="{8037ABE8-06D9-4394-B27A-397E4447ECC8}"/>
              </a:ext>
            </a:extLst>
          </p:cNvPr>
          <p:cNvSpPr>
            <a:spLocks noGrp="1"/>
          </p:cNvSpPr>
          <p:nvPr>
            <p:ph type="sldNum" sz="quarter" idx="12"/>
          </p:nvPr>
        </p:nvSpPr>
        <p:spPr/>
        <p:txBody>
          <a:bodyPr/>
          <a:lstStyle/>
          <a:p>
            <a:fld id="{074B7C32-64A2-498C-9F6F-38A8D80AFEA6}" type="slidenum">
              <a:rPr lang="sv-SE" smtClean="0"/>
              <a:pPr/>
              <a:t>‹#›</a:t>
            </a:fld>
            <a:endParaRPr lang="sv-SE"/>
          </a:p>
        </p:txBody>
      </p:sp>
      <p:sp>
        <p:nvSpPr>
          <p:cNvPr id="9" name="Rubrik 1">
            <a:extLst>
              <a:ext uri="{FF2B5EF4-FFF2-40B4-BE49-F238E27FC236}">
                <a16:creationId xmlns:a16="http://schemas.microsoft.com/office/drawing/2014/main" id="{98F38232-BEB6-4744-8E03-FAF900695084}"/>
              </a:ext>
            </a:extLst>
          </p:cNvPr>
          <p:cNvSpPr>
            <a:spLocks noGrp="1"/>
          </p:cNvSpPr>
          <p:nvPr>
            <p:ph type="ctrTitle" hasCustomPrompt="1"/>
          </p:nvPr>
        </p:nvSpPr>
        <p:spPr>
          <a:xfrm>
            <a:off x="287338" y="663575"/>
            <a:ext cx="7920000" cy="2034283"/>
          </a:xfrm>
        </p:spPr>
        <p:txBody>
          <a:bodyPr lIns="0" tIns="0" rIns="0" anchor="b" anchorCtr="0">
            <a:noAutofit/>
          </a:bodyPr>
          <a:lstStyle>
            <a:lvl1pPr algn="l">
              <a:defRPr sz="5400">
                <a:solidFill>
                  <a:schemeClr val="accent1"/>
                </a:solidFill>
                <a:latin typeface="+mj-lt"/>
              </a:defRPr>
            </a:lvl1pPr>
          </a:lstStyle>
          <a:p>
            <a:r>
              <a:rPr lang="sv-SE"/>
              <a:t>Klicka här för att ändra format</a:t>
            </a:r>
          </a:p>
        </p:txBody>
      </p:sp>
      <p:sp>
        <p:nvSpPr>
          <p:cNvPr id="10" name="Underrubrik 2">
            <a:extLst>
              <a:ext uri="{FF2B5EF4-FFF2-40B4-BE49-F238E27FC236}">
                <a16:creationId xmlns:a16="http://schemas.microsoft.com/office/drawing/2014/main" id="{FE7427E8-914C-4822-8528-9204329E9185}"/>
              </a:ext>
            </a:extLst>
          </p:cNvPr>
          <p:cNvSpPr>
            <a:spLocks noGrp="1"/>
          </p:cNvSpPr>
          <p:nvPr>
            <p:ph type="subTitle" idx="1" hasCustomPrompt="1"/>
          </p:nvPr>
        </p:nvSpPr>
        <p:spPr>
          <a:xfrm>
            <a:off x="287338" y="2877683"/>
            <a:ext cx="7920000" cy="621000"/>
          </a:xfrm>
        </p:spPr>
        <p:txBody>
          <a:bodyPr lIns="0" tIns="0" rIns="0" bIns="0">
            <a:noAutofit/>
          </a:bodyPr>
          <a:lstStyle>
            <a:lvl1pPr marL="0" indent="0" algn="l">
              <a:buNone/>
              <a:defRPr sz="2800" b="1">
                <a:solidFill>
                  <a:schemeClr val="accent4"/>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sv-SE"/>
              <a:t>Ange underrubrik</a:t>
            </a:r>
          </a:p>
        </p:txBody>
      </p:sp>
    </p:spTree>
    <p:extLst>
      <p:ext uri="{BB962C8B-B14F-4D97-AF65-F5344CB8AC3E}">
        <p14:creationId xmlns:p14="http://schemas.microsoft.com/office/powerpoint/2010/main" val="330480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bg2"/>
        </a:solidFill>
        <a:effectLst/>
      </p:bgPr>
    </p:bg>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9A76E53B-EF61-4DFE-8936-B2E288305D8C}"/>
              </a:ext>
            </a:extLst>
          </p:cNvPr>
          <p:cNvSpPr/>
          <p:nvPr userDrawn="1"/>
        </p:nvSpPr>
        <p:spPr>
          <a:xfrm>
            <a:off x="0" y="3827721"/>
            <a:ext cx="9144000" cy="1318437"/>
          </a:xfrm>
          <a:custGeom>
            <a:avLst/>
            <a:gdLst>
              <a:gd name="connsiteX0" fmla="*/ 9149317 w 9149317"/>
              <a:gd name="connsiteY0" fmla="*/ 1089837 h 1318437"/>
              <a:gd name="connsiteX1" fmla="*/ 9149317 w 9149317"/>
              <a:gd name="connsiteY1" fmla="*/ 1318437 h 1318437"/>
              <a:gd name="connsiteX2" fmla="*/ 0 w 9149317"/>
              <a:gd name="connsiteY2" fmla="*/ 1318437 h 1318437"/>
              <a:gd name="connsiteX3" fmla="*/ 0 w 9149317"/>
              <a:gd name="connsiteY3" fmla="*/ 356191 h 1318437"/>
              <a:gd name="connsiteX4" fmla="*/ 2674089 w 9149317"/>
              <a:gd name="connsiteY4" fmla="*/ 0 h 1318437"/>
              <a:gd name="connsiteX5" fmla="*/ 9149317 w 9149317"/>
              <a:gd name="connsiteY5" fmla="*/ 1089837 h 13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317" h="1318437">
                <a:moveTo>
                  <a:pt x="9149317" y="1089837"/>
                </a:moveTo>
                <a:lnTo>
                  <a:pt x="9149317" y="1318437"/>
                </a:lnTo>
                <a:lnTo>
                  <a:pt x="0" y="1318437"/>
                </a:lnTo>
                <a:lnTo>
                  <a:pt x="0" y="356191"/>
                </a:lnTo>
                <a:lnTo>
                  <a:pt x="2674089" y="0"/>
                </a:lnTo>
                <a:lnTo>
                  <a:pt x="9149317" y="10898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hasCustomPrompt="1"/>
          </p:nvPr>
        </p:nvSpPr>
        <p:spPr>
          <a:xfrm>
            <a:off x="287338" y="2176462"/>
            <a:ext cx="6660000" cy="2411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ubrik 3">
            <a:extLst>
              <a:ext uri="{FF2B5EF4-FFF2-40B4-BE49-F238E27FC236}">
                <a16:creationId xmlns:a16="http://schemas.microsoft.com/office/drawing/2014/main" id="{B753CB38-DF6A-47BC-8023-7A10E7839F1E}"/>
              </a:ext>
            </a:extLst>
          </p:cNvPr>
          <p:cNvSpPr>
            <a:spLocks noGrp="1"/>
          </p:cNvSpPr>
          <p:nvPr>
            <p:ph type="title"/>
          </p:nvPr>
        </p:nvSpPr>
        <p:spPr>
          <a:xfrm>
            <a:off x="287338" y="663575"/>
            <a:ext cx="6660000" cy="1290869"/>
          </a:xfrm>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DAF1FC23-59BD-4FA0-8A46-F380F1588118}"/>
              </a:ext>
            </a:extLst>
          </p:cNvPr>
          <p:cNvSpPr>
            <a:spLocks noGrp="1"/>
          </p:cNvSpPr>
          <p:nvPr>
            <p:ph type="dt" sz="half" idx="10"/>
          </p:nvPr>
        </p:nvSpPr>
        <p:spPr/>
        <p:txBody>
          <a:bodyPr/>
          <a:lstStyle/>
          <a:p>
            <a:fld id="{115034E8-E963-43DF-B676-9ACE516758AF}" type="datetimeFigureOut">
              <a:rPr lang="sv-SE" smtClean="0"/>
              <a:pPr/>
              <a:t>2022-06-15</a:t>
            </a:fld>
            <a:endParaRPr lang="sv-SE"/>
          </a:p>
        </p:txBody>
      </p:sp>
      <p:sp>
        <p:nvSpPr>
          <p:cNvPr id="8" name="Platshållare för sidfot 7">
            <a:extLst>
              <a:ext uri="{FF2B5EF4-FFF2-40B4-BE49-F238E27FC236}">
                <a16:creationId xmlns:a16="http://schemas.microsoft.com/office/drawing/2014/main" id="{9249A00D-C059-4B6E-8982-DB6A429D1F31}"/>
              </a:ext>
            </a:extLst>
          </p:cNvPr>
          <p:cNvSpPr>
            <a:spLocks noGrp="1"/>
          </p:cNvSpPr>
          <p:nvPr>
            <p:ph type="ftr" sz="quarter" idx="11"/>
          </p:nvPr>
        </p:nvSpPr>
        <p:spPr/>
        <p:txBody>
          <a:bodyPr/>
          <a:lstStyle/>
          <a:p>
            <a:endParaRPr lang="sv-SE"/>
          </a:p>
        </p:txBody>
      </p:sp>
      <p:sp>
        <p:nvSpPr>
          <p:cNvPr id="11" name="Platshållare för bildnummer 10">
            <a:extLst>
              <a:ext uri="{FF2B5EF4-FFF2-40B4-BE49-F238E27FC236}">
                <a16:creationId xmlns:a16="http://schemas.microsoft.com/office/drawing/2014/main" id="{EABCB3A2-5458-447A-9956-57F988913848}"/>
              </a:ext>
            </a:extLst>
          </p:cNvPr>
          <p:cNvSpPr>
            <a:spLocks noGrp="1"/>
          </p:cNvSpPr>
          <p:nvPr>
            <p:ph type="sldNum" sz="quarter" idx="12"/>
          </p:nvPr>
        </p:nvSpPr>
        <p:spPr/>
        <p:txBody>
          <a:bodyPr/>
          <a:lstStyle/>
          <a:p>
            <a:fld id="{074B7C32-64A2-498C-9F6F-38A8D80AFEA6}" type="slidenum">
              <a:rPr lang="sv-SE" smtClean="0"/>
              <a:pPr/>
              <a:t>‹#›</a:t>
            </a:fld>
            <a:endParaRPr lang="sv-SE"/>
          </a:p>
        </p:txBody>
      </p:sp>
    </p:spTree>
    <p:extLst>
      <p:ext uri="{BB962C8B-B14F-4D97-AF65-F5344CB8AC3E}">
        <p14:creationId xmlns:p14="http://schemas.microsoft.com/office/powerpoint/2010/main" val="328786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bg2"/>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F1187271-4A42-45F0-8010-0DDF48BAAC9D}"/>
              </a:ext>
            </a:extLst>
          </p:cNvPr>
          <p:cNvSpPr/>
          <p:nvPr userDrawn="1"/>
        </p:nvSpPr>
        <p:spPr>
          <a:xfrm>
            <a:off x="0" y="3827721"/>
            <a:ext cx="9144000" cy="1318437"/>
          </a:xfrm>
          <a:custGeom>
            <a:avLst/>
            <a:gdLst>
              <a:gd name="connsiteX0" fmla="*/ 9149317 w 9149317"/>
              <a:gd name="connsiteY0" fmla="*/ 1089837 h 1318437"/>
              <a:gd name="connsiteX1" fmla="*/ 9149317 w 9149317"/>
              <a:gd name="connsiteY1" fmla="*/ 1318437 h 1318437"/>
              <a:gd name="connsiteX2" fmla="*/ 0 w 9149317"/>
              <a:gd name="connsiteY2" fmla="*/ 1318437 h 1318437"/>
              <a:gd name="connsiteX3" fmla="*/ 0 w 9149317"/>
              <a:gd name="connsiteY3" fmla="*/ 356191 h 1318437"/>
              <a:gd name="connsiteX4" fmla="*/ 2674089 w 9149317"/>
              <a:gd name="connsiteY4" fmla="*/ 0 h 1318437"/>
              <a:gd name="connsiteX5" fmla="*/ 9149317 w 9149317"/>
              <a:gd name="connsiteY5" fmla="*/ 1089837 h 13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317" h="1318437">
                <a:moveTo>
                  <a:pt x="9149317" y="1089837"/>
                </a:moveTo>
                <a:lnTo>
                  <a:pt x="9149317" y="1318437"/>
                </a:lnTo>
                <a:lnTo>
                  <a:pt x="0" y="1318437"/>
                </a:lnTo>
                <a:lnTo>
                  <a:pt x="0" y="356191"/>
                </a:lnTo>
                <a:lnTo>
                  <a:pt x="2674089" y="0"/>
                </a:lnTo>
                <a:lnTo>
                  <a:pt x="9149317" y="10898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a:extLst>
              <a:ext uri="{FF2B5EF4-FFF2-40B4-BE49-F238E27FC236}">
                <a16:creationId xmlns:a16="http://schemas.microsoft.com/office/drawing/2014/main" id="{85917A60-FAA8-44AA-92CE-6A94AA36E2A4}"/>
              </a:ext>
            </a:extLst>
          </p:cNvPr>
          <p:cNvSpPr>
            <a:spLocks noGrp="1"/>
          </p:cNvSpPr>
          <p:nvPr>
            <p:ph type="title"/>
          </p:nvPr>
        </p:nvSpPr>
        <p:spPr/>
        <p:txBody>
          <a:bodyPr/>
          <a:lstStyle/>
          <a:p>
            <a:r>
              <a:rPr lang="sv-SE"/>
              <a:t>Klicka här för att ändra mall för rubrikformat</a:t>
            </a:r>
          </a:p>
        </p:txBody>
      </p:sp>
      <p:sp>
        <p:nvSpPr>
          <p:cNvPr id="7" name="Platshållare för datum 6">
            <a:extLst>
              <a:ext uri="{FF2B5EF4-FFF2-40B4-BE49-F238E27FC236}">
                <a16:creationId xmlns:a16="http://schemas.microsoft.com/office/drawing/2014/main" id="{D01B975F-BA2F-4D8B-950B-12C7FAFF275B}"/>
              </a:ext>
            </a:extLst>
          </p:cNvPr>
          <p:cNvSpPr>
            <a:spLocks noGrp="1"/>
          </p:cNvSpPr>
          <p:nvPr>
            <p:ph type="dt" sz="half" idx="10"/>
          </p:nvPr>
        </p:nvSpPr>
        <p:spPr/>
        <p:txBody>
          <a:bodyPr/>
          <a:lstStyle/>
          <a:p>
            <a:fld id="{115034E8-E963-43DF-B676-9ACE516758AF}" type="datetimeFigureOut">
              <a:rPr lang="sv-SE" smtClean="0"/>
              <a:pPr/>
              <a:t>2022-06-15</a:t>
            </a:fld>
            <a:endParaRPr lang="sv-SE"/>
          </a:p>
        </p:txBody>
      </p:sp>
      <p:sp>
        <p:nvSpPr>
          <p:cNvPr id="8" name="Platshållare för sidfot 7">
            <a:extLst>
              <a:ext uri="{FF2B5EF4-FFF2-40B4-BE49-F238E27FC236}">
                <a16:creationId xmlns:a16="http://schemas.microsoft.com/office/drawing/2014/main" id="{76460237-68E2-4A23-8A36-09C6AA9697A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CEC96B9-8131-43D7-84C1-45FE1D9B47EB}"/>
              </a:ext>
            </a:extLst>
          </p:cNvPr>
          <p:cNvSpPr>
            <a:spLocks noGrp="1"/>
          </p:cNvSpPr>
          <p:nvPr>
            <p:ph type="sldNum" sz="quarter" idx="12"/>
          </p:nvPr>
        </p:nvSpPr>
        <p:spPr/>
        <p:txBody>
          <a:bodyPr/>
          <a:lstStyle/>
          <a:p>
            <a:fld id="{074B7C32-64A2-498C-9F6F-38A8D80AFEA6}" type="slidenum">
              <a:rPr lang="sv-SE" smtClean="0"/>
              <a:pPr/>
              <a:t>‹#›</a:t>
            </a:fld>
            <a:endParaRPr lang="sv-SE"/>
          </a:p>
        </p:txBody>
      </p:sp>
      <p:sp>
        <p:nvSpPr>
          <p:cNvPr id="12" name="Platshållare för innehåll 2">
            <a:extLst>
              <a:ext uri="{FF2B5EF4-FFF2-40B4-BE49-F238E27FC236}">
                <a16:creationId xmlns:a16="http://schemas.microsoft.com/office/drawing/2014/main" id="{891CD1DC-02FF-4BF5-B08F-A4023D247287}"/>
              </a:ext>
            </a:extLst>
          </p:cNvPr>
          <p:cNvSpPr>
            <a:spLocks noGrp="1"/>
          </p:cNvSpPr>
          <p:nvPr>
            <p:ph idx="1" hasCustomPrompt="1"/>
          </p:nvPr>
        </p:nvSpPr>
        <p:spPr>
          <a:xfrm>
            <a:off x="287338" y="2176462"/>
            <a:ext cx="4160838" cy="2411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a:extLst>
              <a:ext uri="{FF2B5EF4-FFF2-40B4-BE49-F238E27FC236}">
                <a16:creationId xmlns:a16="http://schemas.microsoft.com/office/drawing/2014/main" id="{2773C808-00CB-4C68-A277-305F48767485}"/>
              </a:ext>
            </a:extLst>
          </p:cNvPr>
          <p:cNvSpPr>
            <a:spLocks noGrp="1"/>
          </p:cNvSpPr>
          <p:nvPr>
            <p:ph idx="13" hasCustomPrompt="1"/>
          </p:nvPr>
        </p:nvSpPr>
        <p:spPr>
          <a:xfrm>
            <a:off x="4695826" y="2176462"/>
            <a:ext cx="4160838" cy="2411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6295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ämförelse">
    <p:bg>
      <p:bgPr>
        <a:solidFill>
          <a:schemeClr val="bg2"/>
        </a:solidFill>
        <a:effectLst/>
      </p:bgPr>
    </p:bg>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B8B3D31C-0634-4C72-A761-8429C5E2D40C}"/>
              </a:ext>
            </a:extLst>
          </p:cNvPr>
          <p:cNvSpPr/>
          <p:nvPr userDrawn="1"/>
        </p:nvSpPr>
        <p:spPr>
          <a:xfrm>
            <a:off x="0" y="3827721"/>
            <a:ext cx="9144000" cy="1318437"/>
          </a:xfrm>
          <a:custGeom>
            <a:avLst/>
            <a:gdLst>
              <a:gd name="connsiteX0" fmla="*/ 9149317 w 9149317"/>
              <a:gd name="connsiteY0" fmla="*/ 1089837 h 1318437"/>
              <a:gd name="connsiteX1" fmla="*/ 9149317 w 9149317"/>
              <a:gd name="connsiteY1" fmla="*/ 1318437 h 1318437"/>
              <a:gd name="connsiteX2" fmla="*/ 0 w 9149317"/>
              <a:gd name="connsiteY2" fmla="*/ 1318437 h 1318437"/>
              <a:gd name="connsiteX3" fmla="*/ 0 w 9149317"/>
              <a:gd name="connsiteY3" fmla="*/ 356191 h 1318437"/>
              <a:gd name="connsiteX4" fmla="*/ 2674089 w 9149317"/>
              <a:gd name="connsiteY4" fmla="*/ 0 h 1318437"/>
              <a:gd name="connsiteX5" fmla="*/ 9149317 w 9149317"/>
              <a:gd name="connsiteY5" fmla="*/ 1089837 h 13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317" h="1318437">
                <a:moveTo>
                  <a:pt x="9149317" y="1089837"/>
                </a:moveTo>
                <a:lnTo>
                  <a:pt x="9149317" y="1318437"/>
                </a:lnTo>
                <a:lnTo>
                  <a:pt x="0" y="1318437"/>
                </a:lnTo>
                <a:lnTo>
                  <a:pt x="0" y="356191"/>
                </a:lnTo>
                <a:lnTo>
                  <a:pt x="2674089" y="0"/>
                </a:lnTo>
                <a:lnTo>
                  <a:pt x="9149317" y="10898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a:extLst>
              <a:ext uri="{FF2B5EF4-FFF2-40B4-BE49-F238E27FC236}">
                <a16:creationId xmlns:a16="http://schemas.microsoft.com/office/drawing/2014/main" id="{50B47B95-14B0-4640-B2F8-3473FE244260}"/>
              </a:ext>
            </a:extLst>
          </p:cNvPr>
          <p:cNvSpPr>
            <a:spLocks noGrp="1"/>
          </p:cNvSpPr>
          <p:nvPr>
            <p:ph type="title"/>
          </p:nvPr>
        </p:nvSpPr>
        <p:spPr/>
        <p:txBody>
          <a:bodyPr/>
          <a:lstStyle/>
          <a:p>
            <a:r>
              <a:rPr lang="sv-SE"/>
              <a:t>Klicka här för att ändra mall för rubrikformat</a:t>
            </a:r>
          </a:p>
        </p:txBody>
      </p:sp>
      <p:sp>
        <p:nvSpPr>
          <p:cNvPr id="11" name="Platshållare för datum 10">
            <a:extLst>
              <a:ext uri="{FF2B5EF4-FFF2-40B4-BE49-F238E27FC236}">
                <a16:creationId xmlns:a16="http://schemas.microsoft.com/office/drawing/2014/main" id="{0D39BD83-138D-4038-8AD2-2F88FA492D29}"/>
              </a:ext>
            </a:extLst>
          </p:cNvPr>
          <p:cNvSpPr>
            <a:spLocks noGrp="1"/>
          </p:cNvSpPr>
          <p:nvPr>
            <p:ph type="dt" sz="half" idx="14"/>
          </p:nvPr>
        </p:nvSpPr>
        <p:spPr/>
        <p:txBody>
          <a:bodyPr/>
          <a:lstStyle/>
          <a:p>
            <a:fld id="{115034E8-E963-43DF-B676-9ACE516758AF}" type="datetimeFigureOut">
              <a:rPr lang="sv-SE" smtClean="0"/>
              <a:pPr/>
              <a:t>2022-06-15</a:t>
            </a:fld>
            <a:endParaRPr lang="sv-SE"/>
          </a:p>
        </p:txBody>
      </p:sp>
      <p:sp>
        <p:nvSpPr>
          <p:cNvPr id="14" name="Platshållare för sidfot 13">
            <a:extLst>
              <a:ext uri="{FF2B5EF4-FFF2-40B4-BE49-F238E27FC236}">
                <a16:creationId xmlns:a16="http://schemas.microsoft.com/office/drawing/2014/main" id="{943AFE38-FDA8-43B9-A62B-0320B9CFEF68}"/>
              </a:ext>
            </a:extLst>
          </p:cNvPr>
          <p:cNvSpPr>
            <a:spLocks noGrp="1"/>
          </p:cNvSpPr>
          <p:nvPr>
            <p:ph type="ftr" sz="quarter" idx="15"/>
          </p:nvPr>
        </p:nvSpPr>
        <p:spPr/>
        <p:txBody>
          <a:bodyPr/>
          <a:lstStyle/>
          <a:p>
            <a:endParaRPr lang="sv-SE"/>
          </a:p>
        </p:txBody>
      </p:sp>
      <p:sp>
        <p:nvSpPr>
          <p:cNvPr id="15" name="Platshållare för bildnummer 14">
            <a:extLst>
              <a:ext uri="{FF2B5EF4-FFF2-40B4-BE49-F238E27FC236}">
                <a16:creationId xmlns:a16="http://schemas.microsoft.com/office/drawing/2014/main" id="{D1D27D67-F268-4379-A5AC-A5F16173D4BE}"/>
              </a:ext>
            </a:extLst>
          </p:cNvPr>
          <p:cNvSpPr>
            <a:spLocks noGrp="1"/>
          </p:cNvSpPr>
          <p:nvPr>
            <p:ph type="sldNum" sz="quarter" idx="16"/>
          </p:nvPr>
        </p:nvSpPr>
        <p:spPr/>
        <p:txBody>
          <a:bodyPr/>
          <a:lstStyle/>
          <a:p>
            <a:fld id="{074B7C32-64A2-498C-9F6F-38A8D80AFEA6}" type="slidenum">
              <a:rPr lang="sv-SE" smtClean="0"/>
              <a:pPr/>
              <a:t>‹#›</a:t>
            </a:fld>
            <a:endParaRPr lang="sv-SE"/>
          </a:p>
        </p:txBody>
      </p:sp>
      <p:sp>
        <p:nvSpPr>
          <p:cNvPr id="13" name="Platshållare för text 2">
            <a:extLst>
              <a:ext uri="{FF2B5EF4-FFF2-40B4-BE49-F238E27FC236}">
                <a16:creationId xmlns:a16="http://schemas.microsoft.com/office/drawing/2014/main" id="{BB9BC89E-9C41-4DD9-BAE3-79CC66BCB42A}"/>
              </a:ext>
            </a:extLst>
          </p:cNvPr>
          <p:cNvSpPr>
            <a:spLocks noGrp="1"/>
          </p:cNvSpPr>
          <p:nvPr>
            <p:ph type="body" idx="1" hasCustomPrompt="1"/>
          </p:nvPr>
        </p:nvSpPr>
        <p:spPr>
          <a:xfrm>
            <a:off x="287782" y="2176463"/>
            <a:ext cx="4160838" cy="295500"/>
          </a:xfrm>
        </p:spPr>
        <p:txBody>
          <a:bodyPr anchor="b">
            <a:no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v-SE"/>
              <a:t>Redigera format för bakgrundstext</a:t>
            </a:r>
          </a:p>
        </p:txBody>
      </p:sp>
      <p:sp>
        <p:nvSpPr>
          <p:cNvPr id="16" name="Platshållare för text 4">
            <a:extLst>
              <a:ext uri="{FF2B5EF4-FFF2-40B4-BE49-F238E27FC236}">
                <a16:creationId xmlns:a16="http://schemas.microsoft.com/office/drawing/2014/main" id="{98773686-0A29-409D-B147-3F4008490F58}"/>
              </a:ext>
            </a:extLst>
          </p:cNvPr>
          <p:cNvSpPr>
            <a:spLocks noGrp="1"/>
          </p:cNvSpPr>
          <p:nvPr>
            <p:ph type="body" sz="quarter" idx="3" hasCustomPrompt="1"/>
          </p:nvPr>
        </p:nvSpPr>
        <p:spPr>
          <a:xfrm>
            <a:off x="4695382" y="2176462"/>
            <a:ext cx="4161725" cy="295500"/>
          </a:xfrm>
        </p:spPr>
        <p:txBody>
          <a:bodyPr anchor="b">
            <a:no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v-SE"/>
              <a:t>Redigera format för bakgrundstext</a:t>
            </a:r>
          </a:p>
        </p:txBody>
      </p:sp>
      <p:sp>
        <p:nvSpPr>
          <p:cNvPr id="17" name="Platshållare för innehåll 2">
            <a:extLst>
              <a:ext uri="{FF2B5EF4-FFF2-40B4-BE49-F238E27FC236}">
                <a16:creationId xmlns:a16="http://schemas.microsoft.com/office/drawing/2014/main" id="{E266DECF-14EF-4D3F-97F9-AFD7559358B9}"/>
              </a:ext>
            </a:extLst>
          </p:cNvPr>
          <p:cNvSpPr>
            <a:spLocks noGrp="1"/>
          </p:cNvSpPr>
          <p:nvPr>
            <p:ph idx="12" hasCustomPrompt="1"/>
          </p:nvPr>
        </p:nvSpPr>
        <p:spPr>
          <a:xfrm>
            <a:off x="287338" y="2504722"/>
            <a:ext cx="4160838" cy="208315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8" name="Platshållare för innehåll 2">
            <a:extLst>
              <a:ext uri="{FF2B5EF4-FFF2-40B4-BE49-F238E27FC236}">
                <a16:creationId xmlns:a16="http://schemas.microsoft.com/office/drawing/2014/main" id="{60A2977A-9138-415B-9F17-CD28D7A631CC}"/>
              </a:ext>
            </a:extLst>
          </p:cNvPr>
          <p:cNvSpPr>
            <a:spLocks noGrp="1"/>
          </p:cNvSpPr>
          <p:nvPr>
            <p:ph idx="13" hasCustomPrompt="1"/>
          </p:nvPr>
        </p:nvSpPr>
        <p:spPr>
          <a:xfrm>
            <a:off x="4695826" y="2504722"/>
            <a:ext cx="4160838" cy="208315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409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87337" y="663575"/>
            <a:ext cx="8569325" cy="1290869"/>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287338" y="2176464"/>
            <a:ext cx="8569325" cy="2411412"/>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4"/>
            <a:endParaRPr lang="sv-SE"/>
          </a:p>
        </p:txBody>
      </p:sp>
      <p:sp>
        <p:nvSpPr>
          <p:cNvPr id="9" name="Platshållare för bildnummer 5"/>
          <p:cNvSpPr>
            <a:spLocks noGrp="1"/>
          </p:cNvSpPr>
          <p:nvPr>
            <p:ph type="sldNum" sz="quarter" idx="4"/>
          </p:nvPr>
        </p:nvSpPr>
        <p:spPr>
          <a:xfrm>
            <a:off x="8541763" y="260042"/>
            <a:ext cx="320238" cy="126000"/>
          </a:xfrm>
          <a:prstGeom prst="rect">
            <a:avLst/>
          </a:prstGeom>
        </p:spPr>
        <p:txBody>
          <a:bodyPr lIns="0" tIns="0" rIns="0" bIns="0"/>
          <a:lstStyle>
            <a:lvl1pPr algn="r">
              <a:defRPr sz="650">
                <a:solidFill>
                  <a:schemeClr val="accent1"/>
                </a:solidFill>
              </a:defRPr>
            </a:lvl1pPr>
          </a:lstStyle>
          <a:p>
            <a:fld id="{074B7C32-64A2-498C-9F6F-38A8D80AFEA6}" type="slidenum">
              <a:rPr lang="sv-SE" smtClean="0"/>
              <a:pPr/>
              <a:t>‹#›</a:t>
            </a:fld>
            <a:endParaRPr lang="sv-SE"/>
          </a:p>
        </p:txBody>
      </p:sp>
      <p:sp>
        <p:nvSpPr>
          <p:cNvPr id="10" name="Platshållare för datum 9">
            <a:extLst>
              <a:ext uri="{FF2B5EF4-FFF2-40B4-BE49-F238E27FC236}">
                <a16:creationId xmlns:a16="http://schemas.microsoft.com/office/drawing/2014/main" id="{0F287654-FE91-4D05-983A-566BB4E16075}"/>
              </a:ext>
            </a:extLst>
          </p:cNvPr>
          <p:cNvSpPr>
            <a:spLocks noGrp="1"/>
          </p:cNvSpPr>
          <p:nvPr>
            <p:ph type="dt" sz="half" idx="2"/>
          </p:nvPr>
        </p:nvSpPr>
        <p:spPr>
          <a:xfrm>
            <a:off x="4763801" y="260042"/>
            <a:ext cx="917600" cy="126000"/>
          </a:xfrm>
          <a:prstGeom prst="rect">
            <a:avLst/>
          </a:prstGeom>
        </p:spPr>
        <p:txBody>
          <a:bodyPr vert="horz" lIns="0" tIns="0" rIns="0" bIns="0" rtlCol="0" anchor="ctr"/>
          <a:lstStyle>
            <a:lvl1pPr algn="r">
              <a:defRPr sz="650">
                <a:solidFill>
                  <a:schemeClr val="accent1"/>
                </a:solidFill>
              </a:defRPr>
            </a:lvl1pPr>
          </a:lstStyle>
          <a:p>
            <a:fld id="{115034E8-E963-43DF-B676-9ACE516758AF}" type="datetimeFigureOut">
              <a:rPr lang="sv-SE" smtClean="0"/>
              <a:pPr/>
              <a:t>2022-06-15</a:t>
            </a:fld>
            <a:endParaRPr lang="sv-SE"/>
          </a:p>
        </p:txBody>
      </p:sp>
      <p:sp>
        <p:nvSpPr>
          <p:cNvPr id="11" name="Platshållare för sidfot 10">
            <a:extLst>
              <a:ext uri="{FF2B5EF4-FFF2-40B4-BE49-F238E27FC236}">
                <a16:creationId xmlns:a16="http://schemas.microsoft.com/office/drawing/2014/main" id="{5D27AA12-D776-47F3-AD12-60D7C8F463B0}"/>
              </a:ext>
            </a:extLst>
          </p:cNvPr>
          <p:cNvSpPr>
            <a:spLocks noGrp="1"/>
          </p:cNvSpPr>
          <p:nvPr>
            <p:ph type="ftr" sz="quarter" idx="3"/>
          </p:nvPr>
        </p:nvSpPr>
        <p:spPr>
          <a:xfrm>
            <a:off x="6244683" y="260042"/>
            <a:ext cx="1733798" cy="126000"/>
          </a:xfrm>
          <a:prstGeom prst="rect">
            <a:avLst/>
          </a:prstGeom>
        </p:spPr>
        <p:txBody>
          <a:bodyPr vert="horz" lIns="0" tIns="0" rIns="0" bIns="0" rtlCol="0" anchor="ctr"/>
          <a:lstStyle>
            <a:lvl1pPr algn="r">
              <a:defRPr sz="650">
                <a:solidFill>
                  <a:schemeClr val="accent1"/>
                </a:solidFill>
              </a:defRPr>
            </a:lvl1pPr>
          </a:lstStyle>
          <a:p>
            <a:endParaRPr lang="sv-SE"/>
          </a:p>
        </p:txBody>
      </p:sp>
      <p:grpSp>
        <p:nvGrpSpPr>
          <p:cNvPr id="4" name="Group 4">
            <a:extLst>
              <a:ext uri="{FF2B5EF4-FFF2-40B4-BE49-F238E27FC236}">
                <a16:creationId xmlns:a16="http://schemas.microsoft.com/office/drawing/2014/main" id="{F04B5DCA-CB86-4F03-9009-BF3FE189F884}"/>
              </a:ext>
            </a:extLst>
          </p:cNvPr>
          <p:cNvGrpSpPr>
            <a:grpSpLocks noChangeAspect="1"/>
          </p:cNvGrpSpPr>
          <p:nvPr userDrawn="1"/>
        </p:nvGrpSpPr>
        <p:grpSpPr bwMode="auto">
          <a:xfrm>
            <a:off x="287338" y="290513"/>
            <a:ext cx="485775" cy="134937"/>
            <a:chOff x="181" y="183"/>
            <a:chExt cx="306" cy="85"/>
          </a:xfrm>
        </p:grpSpPr>
        <p:sp>
          <p:nvSpPr>
            <p:cNvPr id="5" name="AutoShape 3">
              <a:extLst>
                <a:ext uri="{FF2B5EF4-FFF2-40B4-BE49-F238E27FC236}">
                  <a16:creationId xmlns:a16="http://schemas.microsoft.com/office/drawing/2014/main" id="{E714DC39-2F9D-4B84-9016-14805CE3708C}"/>
                </a:ext>
              </a:extLst>
            </p:cNvPr>
            <p:cNvSpPr>
              <a:spLocks noChangeAspect="1" noChangeArrowheads="1" noTextEdit="1"/>
            </p:cNvSpPr>
            <p:nvPr userDrawn="1"/>
          </p:nvSpPr>
          <p:spPr bwMode="auto">
            <a:xfrm>
              <a:off x="181" y="183"/>
              <a:ext cx="30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5">
              <a:extLst>
                <a:ext uri="{FF2B5EF4-FFF2-40B4-BE49-F238E27FC236}">
                  <a16:creationId xmlns:a16="http://schemas.microsoft.com/office/drawing/2014/main" id="{86BBD45C-C340-4721-8097-060D1E2AD160}"/>
                </a:ext>
              </a:extLst>
            </p:cNvPr>
            <p:cNvSpPr>
              <a:spLocks noEditPoints="1"/>
            </p:cNvSpPr>
            <p:nvPr userDrawn="1"/>
          </p:nvSpPr>
          <p:spPr bwMode="auto">
            <a:xfrm>
              <a:off x="181" y="183"/>
              <a:ext cx="306" cy="85"/>
            </a:xfrm>
            <a:custGeom>
              <a:avLst/>
              <a:gdLst>
                <a:gd name="T0" fmla="*/ 1543 w 1816"/>
                <a:gd name="T1" fmla="*/ 128 h 508"/>
                <a:gd name="T2" fmla="*/ 1469 w 1816"/>
                <a:gd name="T3" fmla="*/ 302 h 508"/>
                <a:gd name="T4" fmla="*/ 1449 w 1816"/>
                <a:gd name="T5" fmla="*/ 486 h 508"/>
                <a:gd name="T6" fmla="*/ 1412 w 1816"/>
                <a:gd name="T7" fmla="*/ 439 h 508"/>
                <a:gd name="T8" fmla="*/ 1635 w 1816"/>
                <a:gd name="T9" fmla="*/ 343 h 508"/>
                <a:gd name="T10" fmla="*/ 1637 w 1816"/>
                <a:gd name="T11" fmla="*/ 456 h 508"/>
                <a:gd name="T12" fmla="*/ 1816 w 1816"/>
                <a:gd name="T13" fmla="*/ 486 h 508"/>
                <a:gd name="T14" fmla="*/ 1763 w 1816"/>
                <a:gd name="T15" fmla="*/ 418 h 508"/>
                <a:gd name="T16" fmla="*/ 1502 w 1816"/>
                <a:gd name="T17" fmla="*/ 27 h 508"/>
                <a:gd name="T18" fmla="*/ 1520 w 1816"/>
                <a:gd name="T19" fmla="*/ 77 h 508"/>
                <a:gd name="T20" fmla="*/ 1321 w 1816"/>
                <a:gd name="T21" fmla="*/ 456 h 508"/>
                <a:gd name="T22" fmla="*/ 1140 w 1816"/>
                <a:gd name="T23" fmla="*/ 299 h 508"/>
                <a:gd name="T24" fmla="*/ 1188 w 1816"/>
                <a:gd name="T25" fmla="*/ 67 h 508"/>
                <a:gd name="T26" fmla="*/ 1184 w 1816"/>
                <a:gd name="T27" fmla="*/ 299 h 508"/>
                <a:gd name="T28" fmla="*/ 1020 w 1816"/>
                <a:gd name="T29" fmla="*/ 486 h 508"/>
                <a:gd name="T30" fmla="*/ 1177 w 1816"/>
                <a:gd name="T31" fmla="*/ 456 h 508"/>
                <a:gd name="T32" fmla="*/ 1140 w 1816"/>
                <a:gd name="T33" fmla="*/ 336 h 508"/>
                <a:gd name="T34" fmla="*/ 1405 w 1816"/>
                <a:gd name="T35" fmla="*/ 182 h 508"/>
                <a:gd name="T36" fmla="*/ 1020 w 1816"/>
                <a:gd name="T37" fmla="*/ 27 h 508"/>
                <a:gd name="T38" fmla="*/ 1057 w 1816"/>
                <a:gd name="T39" fmla="*/ 100 h 508"/>
                <a:gd name="T40" fmla="*/ 1020 w 1816"/>
                <a:gd name="T41" fmla="*/ 456 h 508"/>
                <a:gd name="T42" fmla="*/ 559 w 1816"/>
                <a:gd name="T43" fmla="*/ 486 h 508"/>
                <a:gd name="T44" fmla="*/ 717 w 1816"/>
                <a:gd name="T45" fmla="*/ 456 h 508"/>
                <a:gd name="T46" fmla="*/ 680 w 1816"/>
                <a:gd name="T47" fmla="*/ 359 h 508"/>
                <a:gd name="T48" fmla="*/ 883 w 1816"/>
                <a:gd name="T49" fmla="*/ 486 h 508"/>
                <a:gd name="T50" fmla="*/ 991 w 1816"/>
                <a:gd name="T51" fmla="*/ 456 h 508"/>
                <a:gd name="T52" fmla="*/ 813 w 1816"/>
                <a:gd name="T53" fmla="*/ 209 h 508"/>
                <a:gd name="T54" fmla="*/ 995 w 1816"/>
                <a:gd name="T55" fmla="*/ 57 h 508"/>
                <a:gd name="T56" fmla="*/ 838 w 1816"/>
                <a:gd name="T57" fmla="*/ 27 h 508"/>
                <a:gd name="T58" fmla="*/ 876 w 1816"/>
                <a:gd name="T59" fmla="*/ 74 h 508"/>
                <a:gd name="T60" fmla="*/ 680 w 1816"/>
                <a:gd name="T61" fmla="*/ 74 h 508"/>
                <a:gd name="T62" fmla="*/ 717 w 1816"/>
                <a:gd name="T63" fmla="*/ 27 h 508"/>
                <a:gd name="T64" fmla="*/ 559 w 1816"/>
                <a:gd name="T65" fmla="*/ 57 h 508"/>
                <a:gd name="T66" fmla="*/ 596 w 1816"/>
                <a:gd name="T67" fmla="*/ 439 h 508"/>
                <a:gd name="T68" fmla="*/ 559 w 1816"/>
                <a:gd name="T69" fmla="*/ 486 h 508"/>
                <a:gd name="T70" fmla="*/ 378 w 1816"/>
                <a:gd name="T71" fmla="*/ 250 h 508"/>
                <a:gd name="T72" fmla="*/ 126 w 1816"/>
                <a:gd name="T73" fmla="*/ 234 h 508"/>
                <a:gd name="T74" fmla="*/ 253 w 1816"/>
                <a:gd name="T75" fmla="*/ 38 h 508"/>
                <a:gd name="T76" fmla="*/ 376 w 1816"/>
                <a:gd name="T77" fmla="*/ 264 h 508"/>
                <a:gd name="T78" fmla="*/ 349 w 1816"/>
                <a:gd name="T79" fmla="*/ 336 h 508"/>
                <a:gd name="T80" fmla="*/ 409 w 1816"/>
                <a:gd name="T81" fmla="*/ 403 h 508"/>
                <a:gd name="T82" fmla="*/ 259 w 1816"/>
                <a:gd name="T83" fmla="*/ 234 h 508"/>
                <a:gd name="T84" fmla="*/ 253 w 1816"/>
                <a:gd name="T85" fmla="*/ 158 h 508"/>
                <a:gd name="T86" fmla="*/ 322 w 1816"/>
                <a:gd name="T87" fmla="*/ 305 h 508"/>
                <a:gd name="T88" fmla="*/ 126 w 1816"/>
                <a:gd name="T89" fmla="*/ 428 h 508"/>
                <a:gd name="T90" fmla="*/ 380 w 1816"/>
                <a:gd name="T91" fmla="*/ 428 h 508"/>
                <a:gd name="T92" fmla="*/ 96 w 1816"/>
                <a:gd name="T93" fmla="*/ 403 h 508"/>
                <a:gd name="T94" fmla="*/ 212 w 1816"/>
                <a:gd name="T95" fmla="*/ 271 h 508"/>
                <a:gd name="T96" fmla="*/ 253 w 1816"/>
                <a:gd name="T97" fmla="*/ 508 h 508"/>
                <a:gd name="T98" fmla="*/ 253 w 1816"/>
                <a:gd name="T99" fmla="*/ 0 h 508"/>
                <a:gd name="T100" fmla="*/ 253 w 1816"/>
                <a:gd name="T10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508">
                  <a:moveTo>
                    <a:pt x="1469" y="302"/>
                  </a:moveTo>
                  <a:cubicBezTo>
                    <a:pt x="1543" y="128"/>
                    <a:pt x="1543" y="128"/>
                    <a:pt x="1543" y="128"/>
                  </a:cubicBezTo>
                  <a:cubicBezTo>
                    <a:pt x="1617" y="302"/>
                    <a:pt x="1617" y="302"/>
                    <a:pt x="1617" y="302"/>
                  </a:cubicBezTo>
                  <a:lnTo>
                    <a:pt x="1469" y="302"/>
                  </a:lnTo>
                  <a:close/>
                  <a:moveTo>
                    <a:pt x="1321" y="486"/>
                  </a:moveTo>
                  <a:cubicBezTo>
                    <a:pt x="1449" y="486"/>
                    <a:pt x="1449" y="486"/>
                    <a:pt x="1449" y="486"/>
                  </a:cubicBezTo>
                  <a:cubicBezTo>
                    <a:pt x="1449" y="456"/>
                    <a:pt x="1449" y="456"/>
                    <a:pt x="1449" y="456"/>
                  </a:cubicBezTo>
                  <a:cubicBezTo>
                    <a:pt x="1412" y="439"/>
                    <a:pt x="1412" y="439"/>
                    <a:pt x="1412" y="439"/>
                  </a:cubicBezTo>
                  <a:cubicBezTo>
                    <a:pt x="1452" y="343"/>
                    <a:pt x="1452" y="343"/>
                    <a:pt x="1452" y="343"/>
                  </a:cubicBezTo>
                  <a:cubicBezTo>
                    <a:pt x="1635" y="343"/>
                    <a:pt x="1635" y="343"/>
                    <a:pt x="1635" y="343"/>
                  </a:cubicBezTo>
                  <a:cubicBezTo>
                    <a:pt x="1676" y="439"/>
                    <a:pt x="1676" y="439"/>
                    <a:pt x="1676" y="439"/>
                  </a:cubicBezTo>
                  <a:cubicBezTo>
                    <a:pt x="1637" y="456"/>
                    <a:pt x="1637" y="456"/>
                    <a:pt x="1637" y="456"/>
                  </a:cubicBezTo>
                  <a:cubicBezTo>
                    <a:pt x="1637" y="486"/>
                    <a:pt x="1637" y="486"/>
                    <a:pt x="1637" y="486"/>
                  </a:cubicBezTo>
                  <a:cubicBezTo>
                    <a:pt x="1816" y="486"/>
                    <a:pt x="1816" y="486"/>
                    <a:pt x="1816" y="486"/>
                  </a:cubicBezTo>
                  <a:cubicBezTo>
                    <a:pt x="1816" y="456"/>
                    <a:pt x="1816" y="456"/>
                    <a:pt x="1816" y="456"/>
                  </a:cubicBezTo>
                  <a:cubicBezTo>
                    <a:pt x="1788" y="451"/>
                    <a:pt x="1773" y="442"/>
                    <a:pt x="1763" y="418"/>
                  </a:cubicBezTo>
                  <a:cubicBezTo>
                    <a:pt x="1593" y="27"/>
                    <a:pt x="1593" y="27"/>
                    <a:pt x="1593" y="27"/>
                  </a:cubicBezTo>
                  <a:cubicBezTo>
                    <a:pt x="1502" y="27"/>
                    <a:pt x="1502" y="27"/>
                    <a:pt x="1502" y="27"/>
                  </a:cubicBezTo>
                  <a:cubicBezTo>
                    <a:pt x="1502" y="59"/>
                    <a:pt x="1502" y="59"/>
                    <a:pt x="1502" y="59"/>
                  </a:cubicBezTo>
                  <a:cubicBezTo>
                    <a:pt x="1510" y="65"/>
                    <a:pt x="1516" y="71"/>
                    <a:pt x="1520" y="77"/>
                  </a:cubicBezTo>
                  <a:cubicBezTo>
                    <a:pt x="1371" y="421"/>
                    <a:pt x="1371" y="421"/>
                    <a:pt x="1371" y="421"/>
                  </a:cubicBezTo>
                  <a:cubicBezTo>
                    <a:pt x="1362" y="442"/>
                    <a:pt x="1348" y="451"/>
                    <a:pt x="1321" y="456"/>
                  </a:cubicBezTo>
                  <a:lnTo>
                    <a:pt x="1321" y="486"/>
                  </a:lnTo>
                  <a:close/>
                  <a:moveTo>
                    <a:pt x="1140" y="299"/>
                  </a:moveTo>
                  <a:cubicBezTo>
                    <a:pt x="1140" y="67"/>
                    <a:pt x="1140" y="67"/>
                    <a:pt x="1140" y="67"/>
                  </a:cubicBezTo>
                  <a:cubicBezTo>
                    <a:pt x="1188" y="67"/>
                    <a:pt x="1188" y="67"/>
                    <a:pt x="1188" y="67"/>
                  </a:cubicBezTo>
                  <a:cubicBezTo>
                    <a:pt x="1276" y="67"/>
                    <a:pt x="1321" y="111"/>
                    <a:pt x="1321" y="182"/>
                  </a:cubicBezTo>
                  <a:cubicBezTo>
                    <a:pt x="1321" y="251"/>
                    <a:pt x="1271" y="299"/>
                    <a:pt x="1184" y="299"/>
                  </a:cubicBezTo>
                  <a:lnTo>
                    <a:pt x="1140" y="299"/>
                  </a:lnTo>
                  <a:close/>
                  <a:moveTo>
                    <a:pt x="1020" y="486"/>
                  </a:moveTo>
                  <a:cubicBezTo>
                    <a:pt x="1177" y="486"/>
                    <a:pt x="1177" y="486"/>
                    <a:pt x="1177" y="486"/>
                  </a:cubicBezTo>
                  <a:cubicBezTo>
                    <a:pt x="1177" y="456"/>
                    <a:pt x="1177" y="456"/>
                    <a:pt x="1177" y="456"/>
                  </a:cubicBezTo>
                  <a:cubicBezTo>
                    <a:pt x="1140" y="439"/>
                    <a:pt x="1140" y="439"/>
                    <a:pt x="1140" y="439"/>
                  </a:cubicBezTo>
                  <a:cubicBezTo>
                    <a:pt x="1140" y="336"/>
                    <a:pt x="1140" y="336"/>
                    <a:pt x="1140" y="336"/>
                  </a:cubicBezTo>
                  <a:cubicBezTo>
                    <a:pt x="1179" y="336"/>
                    <a:pt x="1179" y="336"/>
                    <a:pt x="1179" y="336"/>
                  </a:cubicBezTo>
                  <a:cubicBezTo>
                    <a:pt x="1316" y="336"/>
                    <a:pt x="1405" y="284"/>
                    <a:pt x="1405" y="182"/>
                  </a:cubicBezTo>
                  <a:cubicBezTo>
                    <a:pt x="1405" y="81"/>
                    <a:pt x="1314" y="27"/>
                    <a:pt x="1182" y="27"/>
                  </a:cubicBezTo>
                  <a:cubicBezTo>
                    <a:pt x="1020" y="27"/>
                    <a:pt x="1020" y="27"/>
                    <a:pt x="1020" y="27"/>
                  </a:cubicBezTo>
                  <a:cubicBezTo>
                    <a:pt x="1020" y="57"/>
                    <a:pt x="1020" y="57"/>
                    <a:pt x="1020" y="57"/>
                  </a:cubicBezTo>
                  <a:cubicBezTo>
                    <a:pt x="1052" y="66"/>
                    <a:pt x="1057" y="77"/>
                    <a:pt x="1057" y="100"/>
                  </a:cubicBezTo>
                  <a:cubicBezTo>
                    <a:pt x="1057" y="439"/>
                    <a:pt x="1057" y="439"/>
                    <a:pt x="1057" y="439"/>
                  </a:cubicBezTo>
                  <a:cubicBezTo>
                    <a:pt x="1020" y="456"/>
                    <a:pt x="1020" y="456"/>
                    <a:pt x="1020" y="456"/>
                  </a:cubicBezTo>
                  <a:lnTo>
                    <a:pt x="1020" y="486"/>
                  </a:lnTo>
                  <a:close/>
                  <a:moveTo>
                    <a:pt x="559" y="486"/>
                  </a:moveTo>
                  <a:cubicBezTo>
                    <a:pt x="717" y="486"/>
                    <a:pt x="717" y="486"/>
                    <a:pt x="717" y="486"/>
                  </a:cubicBezTo>
                  <a:cubicBezTo>
                    <a:pt x="717" y="456"/>
                    <a:pt x="717" y="456"/>
                    <a:pt x="717" y="456"/>
                  </a:cubicBezTo>
                  <a:cubicBezTo>
                    <a:pt x="680" y="439"/>
                    <a:pt x="680" y="439"/>
                    <a:pt x="680" y="439"/>
                  </a:cubicBezTo>
                  <a:cubicBezTo>
                    <a:pt x="680" y="359"/>
                    <a:pt x="680" y="359"/>
                    <a:pt x="680" y="359"/>
                  </a:cubicBezTo>
                  <a:cubicBezTo>
                    <a:pt x="755" y="275"/>
                    <a:pt x="755" y="275"/>
                    <a:pt x="755" y="275"/>
                  </a:cubicBezTo>
                  <a:cubicBezTo>
                    <a:pt x="883" y="486"/>
                    <a:pt x="883" y="486"/>
                    <a:pt x="883" y="486"/>
                  </a:cubicBezTo>
                  <a:cubicBezTo>
                    <a:pt x="991" y="486"/>
                    <a:pt x="991" y="486"/>
                    <a:pt x="991" y="486"/>
                  </a:cubicBezTo>
                  <a:cubicBezTo>
                    <a:pt x="991" y="456"/>
                    <a:pt x="991" y="456"/>
                    <a:pt x="991" y="456"/>
                  </a:cubicBezTo>
                  <a:cubicBezTo>
                    <a:pt x="968" y="453"/>
                    <a:pt x="956" y="444"/>
                    <a:pt x="934" y="409"/>
                  </a:cubicBezTo>
                  <a:cubicBezTo>
                    <a:pt x="813" y="209"/>
                    <a:pt x="813" y="209"/>
                    <a:pt x="813" y="209"/>
                  </a:cubicBezTo>
                  <a:cubicBezTo>
                    <a:pt x="923" y="86"/>
                    <a:pt x="923" y="86"/>
                    <a:pt x="923" y="86"/>
                  </a:cubicBezTo>
                  <a:cubicBezTo>
                    <a:pt x="941" y="66"/>
                    <a:pt x="956" y="61"/>
                    <a:pt x="995" y="57"/>
                  </a:cubicBezTo>
                  <a:cubicBezTo>
                    <a:pt x="995" y="27"/>
                    <a:pt x="995" y="27"/>
                    <a:pt x="995" y="27"/>
                  </a:cubicBezTo>
                  <a:cubicBezTo>
                    <a:pt x="838" y="27"/>
                    <a:pt x="838" y="27"/>
                    <a:pt x="838" y="27"/>
                  </a:cubicBezTo>
                  <a:cubicBezTo>
                    <a:pt x="838" y="57"/>
                    <a:pt x="838" y="57"/>
                    <a:pt x="838" y="57"/>
                  </a:cubicBezTo>
                  <a:cubicBezTo>
                    <a:pt x="876" y="74"/>
                    <a:pt x="876" y="74"/>
                    <a:pt x="876" y="74"/>
                  </a:cubicBezTo>
                  <a:cubicBezTo>
                    <a:pt x="680" y="293"/>
                    <a:pt x="680" y="293"/>
                    <a:pt x="680" y="293"/>
                  </a:cubicBezTo>
                  <a:cubicBezTo>
                    <a:pt x="680" y="74"/>
                    <a:pt x="680" y="74"/>
                    <a:pt x="680" y="74"/>
                  </a:cubicBezTo>
                  <a:cubicBezTo>
                    <a:pt x="717" y="57"/>
                    <a:pt x="717" y="57"/>
                    <a:pt x="717" y="57"/>
                  </a:cubicBezTo>
                  <a:cubicBezTo>
                    <a:pt x="717" y="27"/>
                    <a:pt x="717" y="27"/>
                    <a:pt x="717" y="27"/>
                  </a:cubicBezTo>
                  <a:cubicBezTo>
                    <a:pt x="559" y="27"/>
                    <a:pt x="559" y="27"/>
                    <a:pt x="559" y="27"/>
                  </a:cubicBezTo>
                  <a:cubicBezTo>
                    <a:pt x="559" y="57"/>
                    <a:pt x="559" y="57"/>
                    <a:pt x="559" y="57"/>
                  </a:cubicBezTo>
                  <a:cubicBezTo>
                    <a:pt x="596" y="73"/>
                    <a:pt x="596" y="73"/>
                    <a:pt x="596" y="73"/>
                  </a:cubicBezTo>
                  <a:cubicBezTo>
                    <a:pt x="596" y="439"/>
                    <a:pt x="596" y="439"/>
                    <a:pt x="596" y="439"/>
                  </a:cubicBezTo>
                  <a:cubicBezTo>
                    <a:pt x="559" y="456"/>
                    <a:pt x="559" y="456"/>
                    <a:pt x="559" y="456"/>
                  </a:cubicBezTo>
                  <a:lnTo>
                    <a:pt x="559" y="486"/>
                  </a:lnTo>
                  <a:close/>
                  <a:moveTo>
                    <a:pt x="376" y="264"/>
                  </a:moveTo>
                  <a:cubicBezTo>
                    <a:pt x="377" y="262"/>
                    <a:pt x="378" y="256"/>
                    <a:pt x="378" y="250"/>
                  </a:cubicBezTo>
                  <a:cubicBezTo>
                    <a:pt x="378" y="172"/>
                    <a:pt x="320" y="121"/>
                    <a:pt x="253" y="121"/>
                  </a:cubicBezTo>
                  <a:cubicBezTo>
                    <a:pt x="186" y="121"/>
                    <a:pt x="135" y="166"/>
                    <a:pt x="126" y="234"/>
                  </a:cubicBezTo>
                  <a:cubicBezTo>
                    <a:pt x="40" y="234"/>
                    <a:pt x="40" y="234"/>
                    <a:pt x="40" y="234"/>
                  </a:cubicBezTo>
                  <a:cubicBezTo>
                    <a:pt x="51" y="121"/>
                    <a:pt x="141" y="38"/>
                    <a:pt x="253" y="38"/>
                  </a:cubicBezTo>
                  <a:cubicBezTo>
                    <a:pt x="367" y="38"/>
                    <a:pt x="456" y="123"/>
                    <a:pt x="466" y="236"/>
                  </a:cubicBezTo>
                  <a:cubicBezTo>
                    <a:pt x="432" y="239"/>
                    <a:pt x="394" y="251"/>
                    <a:pt x="376" y="264"/>
                  </a:cubicBezTo>
                  <a:moveTo>
                    <a:pt x="409" y="403"/>
                  </a:moveTo>
                  <a:cubicBezTo>
                    <a:pt x="349" y="336"/>
                    <a:pt x="349" y="336"/>
                    <a:pt x="349" y="336"/>
                  </a:cubicBezTo>
                  <a:cubicBezTo>
                    <a:pt x="382" y="298"/>
                    <a:pt x="415" y="282"/>
                    <a:pt x="466" y="276"/>
                  </a:cubicBezTo>
                  <a:cubicBezTo>
                    <a:pt x="460" y="326"/>
                    <a:pt x="442" y="369"/>
                    <a:pt x="409" y="403"/>
                  </a:cubicBezTo>
                  <a:moveTo>
                    <a:pt x="322" y="305"/>
                  </a:moveTo>
                  <a:cubicBezTo>
                    <a:pt x="259" y="234"/>
                    <a:pt x="259" y="234"/>
                    <a:pt x="259" y="234"/>
                  </a:cubicBezTo>
                  <a:cubicBezTo>
                    <a:pt x="164" y="234"/>
                    <a:pt x="164" y="234"/>
                    <a:pt x="164" y="234"/>
                  </a:cubicBezTo>
                  <a:cubicBezTo>
                    <a:pt x="171" y="189"/>
                    <a:pt x="208" y="158"/>
                    <a:pt x="253" y="158"/>
                  </a:cubicBezTo>
                  <a:cubicBezTo>
                    <a:pt x="299" y="158"/>
                    <a:pt x="340" y="195"/>
                    <a:pt x="340" y="248"/>
                  </a:cubicBezTo>
                  <a:cubicBezTo>
                    <a:pt x="340" y="270"/>
                    <a:pt x="334" y="289"/>
                    <a:pt x="322" y="305"/>
                  </a:cubicBezTo>
                  <a:moveTo>
                    <a:pt x="253" y="470"/>
                  </a:moveTo>
                  <a:cubicBezTo>
                    <a:pt x="208" y="470"/>
                    <a:pt x="161" y="455"/>
                    <a:pt x="126" y="428"/>
                  </a:cubicBezTo>
                  <a:cubicBezTo>
                    <a:pt x="253" y="285"/>
                    <a:pt x="253" y="285"/>
                    <a:pt x="253" y="285"/>
                  </a:cubicBezTo>
                  <a:cubicBezTo>
                    <a:pt x="380" y="428"/>
                    <a:pt x="380" y="428"/>
                    <a:pt x="380" y="428"/>
                  </a:cubicBezTo>
                  <a:cubicBezTo>
                    <a:pt x="343" y="455"/>
                    <a:pt x="298" y="470"/>
                    <a:pt x="253" y="470"/>
                  </a:cubicBezTo>
                  <a:moveTo>
                    <a:pt x="96" y="403"/>
                  </a:moveTo>
                  <a:cubicBezTo>
                    <a:pt x="64" y="366"/>
                    <a:pt x="43" y="320"/>
                    <a:pt x="40" y="271"/>
                  </a:cubicBezTo>
                  <a:cubicBezTo>
                    <a:pt x="212" y="271"/>
                    <a:pt x="212" y="271"/>
                    <a:pt x="212" y="271"/>
                  </a:cubicBezTo>
                  <a:lnTo>
                    <a:pt x="96" y="403"/>
                  </a:lnTo>
                  <a:close/>
                  <a:moveTo>
                    <a:pt x="253" y="508"/>
                  </a:moveTo>
                  <a:cubicBezTo>
                    <a:pt x="395" y="508"/>
                    <a:pt x="506" y="401"/>
                    <a:pt x="506" y="257"/>
                  </a:cubicBezTo>
                  <a:cubicBezTo>
                    <a:pt x="506" y="113"/>
                    <a:pt x="395" y="0"/>
                    <a:pt x="253" y="0"/>
                  </a:cubicBezTo>
                  <a:cubicBezTo>
                    <a:pt x="111" y="0"/>
                    <a:pt x="0" y="112"/>
                    <a:pt x="0" y="257"/>
                  </a:cubicBezTo>
                  <a:cubicBezTo>
                    <a:pt x="0" y="395"/>
                    <a:pt x="111" y="508"/>
                    <a:pt x="253" y="508"/>
                  </a:cubicBezTo>
                </a:path>
              </a:pathLst>
            </a:custGeom>
            <a:solidFill>
              <a:srgbClr val="2E6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7" name="xxLanguageTextBox">
            <a:extLst>
              <a:ext uri="{FF2B5EF4-FFF2-40B4-BE49-F238E27FC236}">
                <a16:creationId xmlns:a16="http://schemas.microsoft.com/office/drawing/2014/main" id="{D1AEB5A1-0436-4EFC-AE4B-F76B884BF319}"/>
              </a:ext>
            </a:extLst>
          </p:cNvPr>
          <p:cNvSpPr/>
          <p:nvPr userDrawn="1">
            <p:custDataLst>
              <p:tags r:id="rId26"/>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66779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73" r:id="rId4"/>
    <p:sldLayoutId id="2147483663" r:id="rId5"/>
    <p:sldLayoutId id="2147483649" r:id="rId6"/>
    <p:sldLayoutId id="2147483666" r:id="rId7"/>
    <p:sldLayoutId id="2147483667" r:id="rId8"/>
    <p:sldLayoutId id="2147483668" r:id="rId9"/>
    <p:sldLayoutId id="2147483674" r:id="rId10"/>
    <p:sldLayoutId id="2147483675" r:id="rId11"/>
    <p:sldLayoutId id="2147483676" r:id="rId12"/>
    <p:sldLayoutId id="2147483650" r:id="rId13"/>
    <p:sldLayoutId id="2147483652" r:id="rId14"/>
    <p:sldLayoutId id="2147483653" r:id="rId15"/>
    <p:sldLayoutId id="2147483678" r:id="rId16"/>
    <p:sldLayoutId id="2147483654" r:id="rId17"/>
    <p:sldLayoutId id="2147483655" r:id="rId18"/>
    <p:sldLayoutId id="2147483656" r:id="rId19"/>
    <p:sldLayoutId id="2147483657" r:id="rId20"/>
    <p:sldLayoutId id="2147483658" r:id="rId21"/>
    <p:sldLayoutId id="2147483669" r:id="rId22"/>
    <p:sldLayoutId id="2147483659" r:id="rId23"/>
    <p:sldLayoutId id="2147483670" r:id="rId24"/>
  </p:sldLayoutIdLst>
  <p:hf hdr="0" ftr="0" dt="0"/>
  <p:txStyles>
    <p:titleStyle>
      <a:lvl1pPr algn="l" defTabSz="514350" rtl="0" eaLnBrk="1" latinLnBrk="0" hangingPunct="1">
        <a:lnSpc>
          <a:spcPct val="85000"/>
        </a:lnSpc>
        <a:spcBef>
          <a:spcPct val="0"/>
        </a:spcBef>
        <a:buNone/>
        <a:defRPr sz="4400" kern="1200">
          <a:solidFill>
            <a:schemeClr val="accent1"/>
          </a:solidFill>
          <a:latin typeface="+mj-lt"/>
          <a:ea typeface="+mj-ea"/>
          <a:cs typeface="+mj-cs"/>
        </a:defRPr>
      </a:lvl1pPr>
    </p:titleStyle>
    <p:bodyStyle>
      <a:lvl1pPr marL="180000" indent="-180000" algn="l" defTabSz="514350" rtl="0" eaLnBrk="1" latinLnBrk="0" hangingPunct="1">
        <a:lnSpc>
          <a:spcPct val="110000"/>
        </a:lnSpc>
        <a:spcBef>
          <a:spcPts val="800"/>
        </a:spcBef>
        <a:buClr>
          <a:schemeClr val="accent1"/>
        </a:buClr>
        <a:buSzPct val="110000"/>
        <a:buFont typeface="Arial" panose="020B0604020202020204" pitchFamily="34" charset="0"/>
        <a:buChar char="•"/>
        <a:defRPr sz="1800" kern="1200">
          <a:solidFill>
            <a:schemeClr val="accent1"/>
          </a:solidFill>
          <a:latin typeface="+mn-lt"/>
          <a:ea typeface="+mn-ea"/>
          <a:cs typeface="+mn-cs"/>
        </a:defRPr>
      </a:lvl1pPr>
      <a:lvl2pPr marL="360000" indent="-180000" algn="l" defTabSz="514350" rtl="0" eaLnBrk="1" latinLnBrk="0" hangingPunct="1">
        <a:lnSpc>
          <a:spcPct val="110000"/>
        </a:lnSpc>
        <a:spcBef>
          <a:spcPts val="400"/>
        </a:spcBef>
        <a:buClr>
          <a:schemeClr val="accent1"/>
        </a:buClr>
        <a:buSzPct val="110000"/>
        <a:buFont typeface="Arial" panose="020B0604020202020204" pitchFamily="34" charset="0"/>
        <a:buChar char="•"/>
        <a:defRPr sz="1600" kern="1200">
          <a:solidFill>
            <a:schemeClr val="accent1"/>
          </a:solidFill>
          <a:latin typeface="+mn-lt"/>
          <a:ea typeface="+mn-ea"/>
          <a:cs typeface="+mn-cs"/>
        </a:defRPr>
      </a:lvl2pPr>
      <a:lvl3pPr marL="540000" indent="-180000" algn="l" defTabSz="514350" rtl="0" eaLnBrk="1" latinLnBrk="0" hangingPunct="1">
        <a:lnSpc>
          <a:spcPct val="110000"/>
        </a:lnSpc>
        <a:spcBef>
          <a:spcPts val="400"/>
        </a:spcBef>
        <a:buClr>
          <a:schemeClr val="accent1"/>
        </a:buClr>
        <a:buSzPct val="110000"/>
        <a:buFont typeface="Arial" panose="020B0604020202020204" pitchFamily="34" charset="0"/>
        <a:buChar char="•"/>
        <a:defRPr sz="1400" kern="1200">
          <a:solidFill>
            <a:schemeClr val="accent1"/>
          </a:solidFill>
          <a:latin typeface="+mn-lt"/>
          <a:ea typeface="+mn-ea"/>
          <a:cs typeface="+mn-cs"/>
        </a:defRPr>
      </a:lvl3pPr>
      <a:lvl4pPr marL="720000" indent="-180000" algn="l" defTabSz="514350" rtl="0" eaLnBrk="1" latinLnBrk="0" hangingPunct="1">
        <a:lnSpc>
          <a:spcPct val="110000"/>
        </a:lnSpc>
        <a:spcBef>
          <a:spcPts val="400"/>
        </a:spcBef>
        <a:buClr>
          <a:schemeClr val="accent1"/>
        </a:buClr>
        <a:buSzPct val="110000"/>
        <a:buFont typeface="Arial" panose="020B0604020202020204" pitchFamily="34" charset="0"/>
        <a:buChar char="•"/>
        <a:defRPr sz="1400" kern="1200">
          <a:solidFill>
            <a:schemeClr val="accent1"/>
          </a:solidFill>
          <a:latin typeface="+mn-lt"/>
          <a:ea typeface="+mn-ea"/>
          <a:cs typeface="+mn-cs"/>
        </a:defRPr>
      </a:lvl4pPr>
      <a:lvl5pPr marL="900000" indent="-144000" algn="l" defTabSz="514350" rtl="0" eaLnBrk="1" latinLnBrk="0" hangingPunct="1">
        <a:lnSpc>
          <a:spcPct val="110000"/>
        </a:lnSpc>
        <a:spcBef>
          <a:spcPts val="400"/>
        </a:spcBef>
        <a:buClr>
          <a:schemeClr val="accent1"/>
        </a:buClr>
        <a:buFont typeface="Arial" panose="020B0604020202020204" pitchFamily="34" charset="0"/>
        <a:buChar char="•"/>
        <a:defRPr sz="1400" kern="1200">
          <a:solidFill>
            <a:schemeClr val="accent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v-S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2" orient="horz" pos="1371" userDrawn="1">
          <p15:clr>
            <a:srgbClr val="F26B43"/>
          </p15:clr>
        </p15:guide>
        <p15:guide id="3" pos="5579" userDrawn="1">
          <p15:clr>
            <a:srgbClr val="F26B43"/>
          </p15:clr>
        </p15:guide>
        <p15:guide id="4" orient="horz" pos="2890" userDrawn="1">
          <p15:clr>
            <a:srgbClr val="F26B43"/>
          </p15:clr>
        </p15:guide>
        <p15:guide id="5" orient="horz" pos="1234" userDrawn="1">
          <p15:clr>
            <a:srgbClr val="F26B43"/>
          </p15:clr>
        </p15:guide>
        <p15:guide id="6" orient="horz" pos="4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6.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slide" Target="slide18.xml"/><Relationship Id="rId5" Type="http://schemas.openxmlformats.org/officeDocument/2006/relationships/slide" Target="slide23.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6.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slide" Target="slide18.xml"/><Relationship Id="rId5" Type="http://schemas.openxmlformats.org/officeDocument/2006/relationships/slide" Target="slide23.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5BD80-DBA8-45DD-B3B6-88E884DF35EF}"/>
              </a:ext>
            </a:extLst>
          </p:cNvPr>
          <p:cNvSpPr>
            <a:spLocks noGrp="1"/>
          </p:cNvSpPr>
          <p:nvPr>
            <p:ph type="ctrTitle"/>
          </p:nvPr>
        </p:nvSpPr>
        <p:spPr>
          <a:xfrm>
            <a:off x="287338" y="779356"/>
            <a:ext cx="7920000" cy="2034283"/>
          </a:xfrm>
        </p:spPr>
        <p:txBody>
          <a:bodyPr/>
          <a:lstStyle/>
          <a:p>
            <a:br>
              <a:rPr lang="sv-SE" dirty="0"/>
            </a:br>
            <a:br>
              <a:rPr lang="sv-SE" dirty="0"/>
            </a:br>
            <a:br>
              <a:rPr lang="sv-SE" dirty="0"/>
            </a:br>
            <a:r>
              <a:rPr lang="sv-SE" dirty="0"/>
              <a:t>Lagen om offentlig upphandling</a:t>
            </a:r>
          </a:p>
        </p:txBody>
      </p:sp>
      <p:sp>
        <p:nvSpPr>
          <p:cNvPr id="3" name="Underrubrik 2">
            <a:extLst>
              <a:ext uri="{FF2B5EF4-FFF2-40B4-BE49-F238E27FC236}">
                <a16:creationId xmlns:a16="http://schemas.microsoft.com/office/drawing/2014/main" id="{1A1DBDEF-5CD0-4FCD-85EE-4A3C68585E4D}"/>
              </a:ext>
            </a:extLst>
          </p:cNvPr>
          <p:cNvSpPr>
            <a:spLocks noGrp="1"/>
          </p:cNvSpPr>
          <p:nvPr>
            <p:ph type="subTitle" idx="1"/>
          </p:nvPr>
        </p:nvSpPr>
        <p:spPr>
          <a:xfrm>
            <a:off x="287338" y="3139965"/>
            <a:ext cx="7920000" cy="621000"/>
          </a:xfrm>
        </p:spPr>
        <p:txBody>
          <a:bodyPr/>
          <a:lstStyle/>
          <a:p>
            <a:r>
              <a:rPr lang="sv-SE" sz="1600" dirty="0"/>
              <a:t>Veronica Nilsson Lövgren</a:t>
            </a:r>
          </a:p>
        </p:txBody>
      </p:sp>
    </p:spTree>
    <p:extLst>
      <p:ext uri="{BB962C8B-B14F-4D97-AF65-F5344CB8AC3E}">
        <p14:creationId xmlns:p14="http://schemas.microsoft.com/office/powerpoint/2010/main" val="88333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956EDDB-C54F-407E-B66D-00C61BFBDFAA}"/>
              </a:ext>
            </a:extLst>
          </p:cNvPr>
          <p:cNvSpPr/>
          <p:nvPr/>
        </p:nvSpPr>
        <p:spPr>
          <a:xfrm>
            <a:off x="467017" y="2067044"/>
            <a:ext cx="3491661" cy="369332"/>
          </a:xfrm>
          <a:prstGeom prst="rect">
            <a:avLst/>
          </a:prstGeom>
        </p:spPr>
        <p:txBody>
          <a:bodyPr wrap="none">
            <a:spAutoFit/>
          </a:bodyPr>
          <a:lstStyle/>
          <a:p>
            <a:r>
              <a:rPr lang="sv-SE" b="1" dirty="0">
                <a:solidFill>
                  <a:schemeClr val="bg2">
                    <a:lumMod val="50000"/>
                  </a:schemeClr>
                </a:solidFill>
              </a:rPr>
              <a:t>17 kap. Fullgörande av kontrakt</a:t>
            </a:r>
          </a:p>
        </p:txBody>
      </p:sp>
      <p:sp>
        <p:nvSpPr>
          <p:cNvPr id="7" name="Rubrik 4">
            <a:extLst>
              <a:ext uri="{FF2B5EF4-FFF2-40B4-BE49-F238E27FC236}">
                <a16:creationId xmlns:a16="http://schemas.microsoft.com/office/drawing/2014/main" id="{BD17DF4A-8B24-491B-81C5-E3AEB22062EA}"/>
              </a:ext>
            </a:extLst>
          </p:cNvPr>
          <p:cNvSpPr>
            <a:spLocks noGrp="1"/>
          </p:cNvSpPr>
          <p:nvPr>
            <p:ph type="title"/>
          </p:nvPr>
        </p:nvSpPr>
        <p:spPr>
          <a:xfrm>
            <a:off x="552515" y="558367"/>
            <a:ext cx="8705407" cy="736247"/>
          </a:xfrm>
        </p:spPr>
        <p:txBody>
          <a:bodyPr/>
          <a:lstStyle/>
          <a:p>
            <a:r>
              <a:rPr lang="sv-SE" sz="4000"/>
              <a:t>Realisera  avtal</a:t>
            </a:r>
          </a:p>
        </p:txBody>
      </p:sp>
    </p:spTree>
    <p:extLst>
      <p:ext uri="{BB962C8B-B14F-4D97-AF65-F5344CB8AC3E}">
        <p14:creationId xmlns:p14="http://schemas.microsoft.com/office/powerpoint/2010/main" val="149928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FCC24BE-110B-477A-8D49-6451811B9C89}"/>
              </a:ext>
            </a:extLst>
          </p:cNvPr>
          <p:cNvSpPr/>
          <p:nvPr/>
        </p:nvSpPr>
        <p:spPr>
          <a:xfrm>
            <a:off x="438593" y="1738132"/>
            <a:ext cx="7813272" cy="923330"/>
          </a:xfrm>
          <a:prstGeom prst="rect">
            <a:avLst/>
          </a:prstGeom>
        </p:spPr>
        <p:txBody>
          <a:bodyPr wrap="square">
            <a:spAutoFit/>
          </a:bodyPr>
          <a:lstStyle/>
          <a:p>
            <a:r>
              <a:rPr lang="sv-SE" b="1" dirty="0">
                <a:solidFill>
                  <a:schemeClr val="accent4"/>
                </a:solidFill>
              </a:rPr>
              <a:t>19 kap. Annonspliktiga upphandlingar under tröskelvärdena och annonspliktiga upphandlingar av tjänster enligt bilaga 2</a:t>
            </a:r>
          </a:p>
          <a:p>
            <a:r>
              <a:rPr lang="sv-SE" b="1" dirty="0">
                <a:solidFill>
                  <a:schemeClr val="accent4"/>
                </a:solidFill>
              </a:rPr>
              <a:t>19 a kap. Direktupphandling</a:t>
            </a:r>
          </a:p>
        </p:txBody>
      </p:sp>
      <p:sp>
        <p:nvSpPr>
          <p:cNvPr id="5" name="Rubrik 4">
            <a:extLst>
              <a:ext uri="{FF2B5EF4-FFF2-40B4-BE49-F238E27FC236}">
                <a16:creationId xmlns:a16="http://schemas.microsoft.com/office/drawing/2014/main" id="{946E225E-4A82-4DD2-B883-44F5AE96B3D0}"/>
              </a:ext>
            </a:extLst>
          </p:cNvPr>
          <p:cNvSpPr>
            <a:spLocks noGrp="1"/>
          </p:cNvSpPr>
          <p:nvPr>
            <p:ph type="title"/>
          </p:nvPr>
        </p:nvSpPr>
        <p:spPr>
          <a:xfrm>
            <a:off x="438593" y="250434"/>
            <a:ext cx="8705407" cy="1281450"/>
          </a:xfrm>
        </p:spPr>
        <p:txBody>
          <a:bodyPr/>
          <a:lstStyle/>
          <a:p>
            <a:br>
              <a:rPr lang="sv-SE" sz="4000" dirty="0"/>
            </a:br>
            <a:r>
              <a:rPr lang="sv-SE" sz="4000" dirty="0"/>
              <a:t>Icke direktivstyrd upphandling</a:t>
            </a:r>
            <a:br>
              <a:rPr lang="sv-SE" sz="4000" dirty="0"/>
            </a:br>
            <a:r>
              <a:rPr lang="sv-SE" sz="1200" dirty="0"/>
              <a:t>Nationell upphandling</a:t>
            </a:r>
          </a:p>
        </p:txBody>
      </p:sp>
    </p:spTree>
    <p:extLst>
      <p:ext uri="{BB962C8B-B14F-4D97-AF65-F5344CB8AC3E}">
        <p14:creationId xmlns:p14="http://schemas.microsoft.com/office/powerpoint/2010/main" val="417439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BB370CB-273B-4A1F-8C33-84465933246B}"/>
              </a:ext>
            </a:extLst>
          </p:cNvPr>
          <p:cNvSpPr/>
          <p:nvPr/>
        </p:nvSpPr>
        <p:spPr>
          <a:xfrm>
            <a:off x="552515" y="1907578"/>
            <a:ext cx="5879592" cy="1477328"/>
          </a:xfrm>
          <a:prstGeom prst="rect">
            <a:avLst/>
          </a:prstGeom>
        </p:spPr>
        <p:txBody>
          <a:bodyPr wrap="square">
            <a:spAutoFit/>
          </a:bodyPr>
          <a:lstStyle/>
          <a:p>
            <a:r>
              <a:rPr lang="sv-SE" b="1" dirty="0">
                <a:solidFill>
                  <a:schemeClr val="accent6"/>
                </a:solidFill>
              </a:rPr>
              <a:t>20 kap. Avtalsspärr, överprövning och skadestånd</a:t>
            </a:r>
          </a:p>
          <a:p>
            <a:endParaRPr lang="sv-SE" b="1" dirty="0">
              <a:solidFill>
                <a:schemeClr val="accent6"/>
              </a:solidFill>
            </a:endParaRPr>
          </a:p>
          <a:p>
            <a:r>
              <a:rPr lang="sv-SE" b="1" dirty="0">
                <a:solidFill>
                  <a:schemeClr val="accent6"/>
                </a:solidFill>
              </a:rPr>
              <a:t>21 kap. Upphandlingsskadeavgift</a:t>
            </a:r>
          </a:p>
          <a:p>
            <a:endParaRPr lang="sv-SE" b="1" dirty="0">
              <a:solidFill>
                <a:schemeClr val="accent6"/>
              </a:solidFill>
            </a:endParaRPr>
          </a:p>
          <a:p>
            <a:r>
              <a:rPr lang="sv-SE" b="1" dirty="0">
                <a:solidFill>
                  <a:schemeClr val="accent6"/>
                </a:solidFill>
              </a:rPr>
              <a:t>22 kap. Tillsyn</a:t>
            </a:r>
            <a:endParaRPr lang="sv-SE" dirty="0"/>
          </a:p>
        </p:txBody>
      </p:sp>
      <p:sp>
        <p:nvSpPr>
          <p:cNvPr id="5" name="Rubrik 4">
            <a:extLst>
              <a:ext uri="{FF2B5EF4-FFF2-40B4-BE49-F238E27FC236}">
                <a16:creationId xmlns:a16="http://schemas.microsoft.com/office/drawing/2014/main" id="{5EFEA102-6475-48A7-847C-16F5E8C32D45}"/>
              </a:ext>
            </a:extLst>
          </p:cNvPr>
          <p:cNvSpPr>
            <a:spLocks noGrp="1"/>
          </p:cNvSpPr>
          <p:nvPr>
            <p:ph type="title"/>
          </p:nvPr>
        </p:nvSpPr>
        <p:spPr>
          <a:xfrm>
            <a:off x="552515" y="558367"/>
            <a:ext cx="8705407" cy="736247"/>
          </a:xfrm>
        </p:spPr>
        <p:txBody>
          <a:bodyPr/>
          <a:lstStyle/>
          <a:p>
            <a:r>
              <a:rPr lang="sv-SE" sz="4000"/>
              <a:t>Överprövning</a:t>
            </a:r>
          </a:p>
        </p:txBody>
      </p:sp>
      <p:pic>
        <p:nvPicPr>
          <p:cNvPr id="6" name="Bild 5">
            <a:extLst>
              <a:ext uri="{FF2B5EF4-FFF2-40B4-BE49-F238E27FC236}">
                <a16:creationId xmlns:a16="http://schemas.microsoft.com/office/drawing/2014/main" id="{4C2D74C5-F15E-45C7-A7D5-904BCB9115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1661" y="3972661"/>
            <a:ext cx="4430340" cy="823522"/>
          </a:xfrm>
          <a:prstGeom prst="rect">
            <a:avLst/>
          </a:prstGeom>
        </p:spPr>
      </p:pic>
    </p:spTree>
    <p:extLst>
      <p:ext uri="{BB962C8B-B14F-4D97-AF65-F5344CB8AC3E}">
        <p14:creationId xmlns:p14="http://schemas.microsoft.com/office/powerpoint/2010/main" val="86903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8BA20C6-A032-4481-9421-1B68DA42803E}"/>
              </a:ext>
            </a:extLst>
          </p:cNvPr>
          <p:cNvSpPr>
            <a:spLocks noGrp="1"/>
          </p:cNvSpPr>
          <p:nvPr>
            <p:ph type="title"/>
          </p:nvPr>
        </p:nvSpPr>
        <p:spPr>
          <a:xfrm>
            <a:off x="176270" y="780249"/>
            <a:ext cx="8569325" cy="736247"/>
          </a:xfrm>
        </p:spPr>
        <p:txBody>
          <a:bodyPr/>
          <a:lstStyle/>
          <a:p>
            <a:pPr algn="ctr"/>
            <a:r>
              <a:rPr lang="sv-SE" dirty="0"/>
              <a:t>De grundläggande principerna</a:t>
            </a:r>
          </a:p>
        </p:txBody>
      </p:sp>
      <p:sp>
        <p:nvSpPr>
          <p:cNvPr id="10" name="Rektangel: rundade hörn 9">
            <a:hlinkClick r:id="rId3" action="ppaction://hlinksldjump"/>
            <a:extLst>
              <a:ext uri="{FF2B5EF4-FFF2-40B4-BE49-F238E27FC236}">
                <a16:creationId xmlns:a16="http://schemas.microsoft.com/office/drawing/2014/main" id="{0A285FF6-0DE8-443F-BA3C-FDF335316B36}"/>
              </a:ext>
            </a:extLst>
          </p:cNvPr>
          <p:cNvSpPr/>
          <p:nvPr/>
        </p:nvSpPr>
        <p:spPr>
          <a:xfrm>
            <a:off x="1983538" y="1969909"/>
            <a:ext cx="1309512" cy="11571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Lika-</a:t>
            </a:r>
            <a:br>
              <a:rPr lang="sv-SE" sz="1400" dirty="0"/>
            </a:br>
            <a:r>
              <a:rPr lang="sv-SE" sz="1400" dirty="0"/>
              <a:t>behandling</a:t>
            </a:r>
          </a:p>
        </p:txBody>
      </p:sp>
      <p:sp>
        <p:nvSpPr>
          <p:cNvPr id="12" name="Rektangel: rundade hörn 11">
            <a:hlinkClick r:id="rId4" action="ppaction://hlinksldjump"/>
            <a:extLst>
              <a:ext uri="{FF2B5EF4-FFF2-40B4-BE49-F238E27FC236}">
                <a16:creationId xmlns:a16="http://schemas.microsoft.com/office/drawing/2014/main" id="{8CD167F2-D0B3-4449-8272-4305521352AF}"/>
              </a:ext>
            </a:extLst>
          </p:cNvPr>
          <p:cNvSpPr/>
          <p:nvPr/>
        </p:nvSpPr>
        <p:spPr>
          <a:xfrm>
            <a:off x="473593" y="1969909"/>
            <a:ext cx="1309512" cy="11571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Transparens</a:t>
            </a:r>
          </a:p>
        </p:txBody>
      </p:sp>
      <p:sp>
        <p:nvSpPr>
          <p:cNvPr id="13" name="Rektangel: rundade hörn 12">
            <a:hlinkClick r:id="rId5" action="ppaction://hlinksldjump"/>
            <a:extLst>
              <a:ext uri="{FF2B5EF4-FFF2-40B4-BE49-F238E27FC236}">
                <a16:creationId xmlns:a16="http://schemas.microsoft.com/office/drawing/2014/main" id="{0D82E188-E4FF-498F-916E-E2845569EF59}"/>
              </a:ext>
            </a:extLst>
          </p:cNvPr>
          <p:cNvSpPr/>
          <p:nvPr/>
        </p:nvSpPr>
        <p:spPr>
          <a:xfrm>
            <a:off x="3464592" y="1969909"/>
            <a:ext cx="1549011" cy="115711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a:p>
            <a:pPr algn="ctr"/>
            <a:r>
              <a:rPr lang="sv-SE" sz="1400" dirty="0"/>
              <a:t>Icke- </a:t>
            </a:r>
          </a:p>
          <a:p>
            <a:pPr algn="ctr"/>
            <a:r>
              <a:rPr lang="sv-SE" sz="1400" dirty="0"/>
              <a:t>diskriminering</a:t>
            </a:r>
            <a:br>
              <a:rPr lang="sv-SE" sz="1500" dirty="0"/>
            </a:br>
            <a:endParaRPr lang="sv-SE" sz="1500" dirty="0"/>
          </a:p>
        </p:txBody>
      </p:sp>
      <p:sp>
        <p:nvSpPr>
          <p:cNvPr id="14" name="Rektangel: rundade hörn 13">
            <a:hlinkClick r:id="rId6" action="ppaction://hlinksldjump"/>
            <a:extLst>
              <a:ext uri="{FF2B5EF4-FFF2-40B4-BE49-F238E27FC236}">
                <a16:creationId xmlns:a16="http://schemas.microsoft.com/office/drawing/2014/main" id="{9254FF54-B270-4EE8-AD2A-A267880197E7}"/>
              </a:ext>
            </a:extLst>
          </p:cNvPr>
          <p:cNvSpPr/>
          <p:nvPr/>
        </p:nvSpPr>
        <p:spPr>
          <a:xfrm>
            <a:off x="5214036" y="1969909"/>
            <a:ext cx="1655413" cy="11571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Proportionalitet</a:t>
            </a:r>
          </a:p>
        </p:txBody>
      </p:sp>
      <p:sp>
        <p:nvSpPr>
          <p:cNvPr id="15" name="Rektangel: rundade hörn 14">
            <a:hlinkClick r:id="rId7" action="ppaction://hlinksldjump"/>
            <a:extLst>
              <a:ext uri="{FF2B5EF4-FFF2-40B4-BE49-F238E27FC236}">
                <a16:creationId xmlns:a16="http://schemas.microsoft.com/office/drawing/2014/main" id="{2DC4318A-287A-448E-B719-C3DC0EA3EC70}"/>
              </a:ext>
            </a:extLst>
          </p:cNvPr>
          <p:cNvSpPr/>
          <p:nvPr/>
        </p:nvSpPr>
        <p:spPr>
          <a:xfrm>
            <a:off x="7140226" y="1946671"/>
            <a:ext cx="1309513" cy="115711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Ömsesidigt erkännande</a:t>
            </a:r>
          </a:p>
        </p:txBody>
      </p:sp>
      <p:sp>
        <p:nvSpPr>
          <p:cNvPr id="11" name="Pil: höger 10">
            <a:hlinkClick r:id="" action="ppaction://noaction"/>
            <a:extLst>
              <a:ext uri="{FF2B5EF4-FFF2-40B4-BE49-F238E27FC236}">
                <a16:creationId xmlns:a16="http://schemas.microsoft.com/office/drawing/2014/main" id="{2EA7EC8A-9F7B-4729-A666-A9099DFC4EF4}"/>
              </a:ext>
            </a:extLst>
          </p:cNvPr>
          <p:cNvSpPr/>
          <p:nvPr/>
        </p:nvSpPr>
        <p:spPr>
          <a:xfrm>
            <a:off x="6656131" y="4691075"/>
            <a:ext cx="968190" cy="52529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35908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F129E52B-E05C-450A-A27C-B0AC0A2B729E}"/>
              </a:ext>
            </a:extLst>
          </p:cNvPr>
          <p:cNvSpPr>
            <a:spLocks noGrp="1"/>
          </p:cNvSpPr>
          <p:nvPr>
            <p:ph type="subTitle" idx="1"/>
          </p:nvPr>
        </p:nvSpPr>
        <p:spPr>
          <a:xfrm>
            <a:off x="285023" y="1574118"/>
            <a:ext cx="6984318" cy="997632"/>
          </a:xfrm>
        </p:spPr>
        <p:txBody>
          <a:bodyPr/>
          <a:lstStyle/>
          <a:p>
            <a:r>
              <a:rPr lang="sv-SE" sz="4400" dirty="0"/>
              <a:t>Transparens</a:t>
            </a:r>
          </a:p>
          <a:p>
            <a:r>
              <a:rPr lang="sv-SE" dirty="0"/>
              <a:t>En upphandling ska präglas av förutsägbarhet och transparens </a:t>
            </a:r>
          </a:p>
        </p:txBody>
      </p:sp>
    </p:spTree>
    <p:extLst>
      <p:ext uri="{BB962C8B-B14F-4D97-AF65-F5344CB8AC3E}">
        <p14:creationId xmlns:p14="http://schemas.microsoft.com/office/powerpoint/2010/main" val="424977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hlinkClick r:id="rId3" action="ppaction://hlinksldjump"/>
            <a:extLst>
              <a:ext uri="{FF2B5EF4-FFF2-40B4-BE49-F238E27FC236}">
                <a16:creationId xmlns:a16="http://schemas.microsoft.com/office/drawing/2014/main" id="{D196A6C9-BED7-4E43-9935-BCBCCBCEB4F8}"/>
              </a:ext>
            </a:extLst>
          </p:cNvPr>
          <p:cNvPicPr>
            <a:picLocks noGrp="1" noChangeAspect="1"/>
          </p:cNvPicPr>
          <p:nvPr>
            <p:ph type="pic" sz="quarter" idx="12"/>
          </p:nvPr>
        </p:nvPicPr>
        <p:blipFill rotWithShape="1">
          <a:blip r:embed="rId4"/>
          <a:srcRect l="23204" t="87" b="-87"/>
          <a:stretch/>
        </p:blipFill>
        <p:spPr>
          <a:xfrm>
            <a:off x="4572000" y="0"/>
            <a:ext cx="4572000" cy="5148000"/>
          </a:xfrm>
        </p:spPr>
      </p:pic>
      <p:sp>
        <p:nvSpPr>
          <p:cNvPr id="27" name="Platshållare för innehåll 5">
            <a:extLst>
              <a:ext uri="{FF2B5EF4-FFF2-40B4-BE49-F238E27FC236}">
                <a16:creationId xmlns:a16="http://schemas.microsoft.com/office/drawing/2014/main" id="{8DCA4E29-6D14-4F06-A4F6-9B505FA956C4}"/>
              </a:ext>
            </a:extLst>
          </p:cNvPr>
          <p:cNvSpPr>
            <a:spLocks noGrp="1"/>
          </p:cNvSpPr>
          <p:nvPr>
            <p:ph idx="13"/>
          </p:nvPr>
        </p:nvSpPr>
        <p:spPr>
          <a:xfrm>
            <a:off x="364559" y="1530577"/>
            <a:ext cx="3922712" cy="2411413"/>
          </a:xfrm>
        </p:spPr>
        <p:txBody>
          <a:bodyPr vert="horz" lIns="0" tIns="0" rIns="0" bIns="0" rtlCol="0" anchor="t">
            <a:normAutofit/>
          </a:bodyPr>
          <a:lstStyle/>
          <a:p>
            <a:pPr marL="0" indent="0">
              <a:buNone/>
            </a:pPr>
            <a:r>
              <a:rPr lang="sv-SE" b="1" dirty="0"/>
              <a:t>Exempel i LOU:</a:t>
            </a:r>
          </a:p>
          <a:p>
            <a:r>
              <a:rPr lang="sv-SE" dirty="0"/>
              <a:t>Annonsering av upphandling</a:t>
            </a:r>
          </a:p>
          <a:p>
            <a:r>
              <a:rPr lang="sv-SE" dirty="0"/>
              <a:t>Upphandlingsdokumenten</a:t>
            </a:r>
          </a:p>
          <a:p>
            <a:r>
              <a:rPr lang="sv-SE" dirty="0"/>
              <a:t>Meddelande om beslut</a:t>
            </a:r>
          </a:p>
          <a:p>
            <a:r>
              <a:rPr lang="sv-SE" dirty="0">
                <a:ea typeface="+mn-lt"/>
                <a:cs typeface="+mn-lt"/>
              </a:rPr>
              <a:t>Dokumentationsplikt</a:t>
            </a:r>
            <a:endParaRPr lang="sv-SE" dirty="0"/>
          </a:p>
          <a:p>
            <a:pPr marL="179705" indent="-179705"/>
            <a:endParaRPr lang="sv-SE" dirty="0"/>
          </a:p>
          <a:p>
            <a:pPr marL="359410" lvl="1" indent="-179705"/>
            <a:endParaRPr lang="sv-SE" dirty="0"/>
          </a:p>
        </p:txBody>
      </p:sp>
    </p:spTree>
    <p:extLst>
      <p:ext uri="{BB962C8B-B14F-4D97-AF65-F5344CB8AC3E}">
        <p14:creationId xmlns:p14="http://schemas.microsoft.com/office/powerpoint/2010/main" val="55243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078F61B-19FB-478D-870F-48630CC5763D}"/>
              </a:ext>
            </a:extLst>
          </p:cNvPr>
          <p:cNvSpPr>
            <a:spLocks noGrp="1"/>
          </p:cNvSpPr>
          <p:nvPr>
            <p:ph type="subTitle" idx="1"/>
          </p:nvPr>
        </p:nvSpPr>
        <p:spPr>
          <a:xfrm>
            <a:off x="330880" y="1530576"/>
            <a:ext cx="6040891" cy="1041174"/>
          </a:xfrm>
        </p:spPr>
        <p:txBody>
          <a:bodyPr/>
          <a:lstStyle/>
          <a:p>
            <a:r>
              <a:rPr lang="sv-SE" sz="4400" dirty="0"/>
              <a:t>Likabehandling</a:t>
            </a:r>
            <a:endParaRPr lang="sv-SE" sz="4400" dirty="0">
              <a:solidFill>
                <a:schemeClr val="accent4">
                  <a:lumMod val="75000"/>
                </a:schemeClr>
              </a:solidFill>
            </a:endParaRPr>
          </a:p>
          <a:p>
            <a:r>
              <a:rPr lang="sv-SE" dirty="0">
                <a:solidFill>
                  <a:schemeClr val="accent4">
                    <a:lumMod val="75000"/>
                  </a:schemeClr>
                </a:solidFill>
              </a:rPr>
              <a:t>Alla leverantörer ska behandlas lika och ges samma förutsättningar</a:t>
            </a:r>
          </a:p>
          <a:p>
            <a:endParaRPr lang="sv-SE" dirty="0"/>
          </a:p>
        </p:txBody>
      </p:sp>
    </p:spTree>
    <p:extLst>
      <p:ext uri="{BB962C8B-B14F-4D97-AF65-F5344CB8AC3E}">
        <p14:creationId xmlns:p14="http://schemas.microsoft.com/office/powerpoint/2010/main" val="103630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tshållare för innehåll 5">
            <a:extLst>
              <a:ext uri="{FF2B5EF4-FFF2-40B4-BE49-F238E27FC236}">
                <a16:creationId xmlns:a16="http://schemas.microsoft.com/office/drawing/2014/main" id="{8DCA4E29-6D14-4F06-A4F6-9B505FA956C4}"/>
              </a:ext>
            </a:extLst>
          </p:cNvPr>
          <p:cNvSpPr>
            <a:spLocks noGrp="1"/>
          </p:cNvSpPr>
          <p:nvPr>
            <p:ph idx="13"/>
          </p:nvPr>
        </p:nvSpPr>
        <p:spPr>
          <a:xfrm>
            <a:off x="301852" y="1366043"/>
            <a:ext cx="3922712" cy="2411413"/>
          </a:xfrm>
        </p:spPr>
        <p:txBody>
          <a:bodyPr vert="horz" lIns="0" tIns="0" rIns="0" bIns="0" rtlCol="0" anchor="t">
            <a:normAutofit fontScale="92500" lnSpcReduction="10000"/>
          </a:bodyPr>
          <a:lstStyle/>
          <a:p>
            <a:pPr marL="0" indent="0">
              <a:buNone/>
            </a:pPr>
            <a:r>
              <a:rPr lang="sv-SE" sz="1900" b="1" dirty="0"/>
              <a:t>Exempel i LOU:</a:t>
            </a:r>
          </a:p>
          <a:p>
            <a:r>
              <a:rPr lang="sv-SE" sz="1900" dirty="0"/>
              <a:t>Utformning av upphandling</a:t>
            </a:r>
          </a:p>
          <a:p>
            <a:r>
              <a:rPr lang="sv-SE" sz="1900" dirty="0">
                <a:ea typeface="+mn-lt"/>
                <a:cs typeface="+mn-lt"/>
              </a:rPr>
              <a:t>Tillgång till upphandlings-</a:t>
            </a:r>
            <a:br>
              <a:rPr lang="sv-SE" sz="1900" dirty="0">
                <a:ea typeface="+mn-lt"/>
                <a:cs typeface="+mn-lt"/>
              </a:rPr>
            </a:br>
            <a:r>
              <a:rPr lang="sv-SE" sz="1900" dirty="0">
                <a:ea typeface="+mn-lt"/>
                <a:cs typeface="+mn-lt"/>
              </a:rPr>
              <a:t>dokument</a:t>
            </a:r>
          </a:p>
          <a:p>
            <a:r>
              <a:rPr lang="sv-SE" sz="1900" dirty="0"/>
              <a:t>Hur hantera att anbudsgivare </a:t>
            </a:r>
            <a:br>
              <a:rPr lang="sv-SE" sz="1900" dirty="0"/>
            </a:br>
            <a:r>
              <a:rPr lang="sv-SE" sz="1900" dirty="0"/>
              <a:t>deltagit i förberedelserna?</a:t>
            </a:r>
          </a:p>
          <a:p>
            <a:r>
              <a:rPr lang="sv-SE" sz="1900" dirty="0"/>
              <a:t>Jäv/intressekonflikt</a:t>
            </a:r>
          </a:p>
          <a:p>
            <a:pPr marL="0" indent="0">
              <a:buNone/>
            </a:pPr>
            <a:endParaRPr lang="sv-SE" dirty="0"/>
          </a:p>
        </p:txBody>
      </p:sp>
      <p:pic>
        <p:nvPicPr>
          <p:cNvPr id="9" name="Platshållare för bild 8">
            <a:hlinkClick r:id="rId3" action="ppaction://hlinksldjump"/>
            <a:extLst>
              <a:ext uri="{FF2B5EF4-FFF2-40B4-BE49-F238E27FC236}">
                <a16:creationId xmlns:a16="http://schemas.microsoft.com/office/drawing/2014/main" id="{C2AA5112-8495-4326-A37C-84EA3E1A4F4D}"/>
              </a:ext>
            </a:extLst>
          </p:cNvPr>
          <p:cNvPicPr>
            <a:picLocks noGrp="1" noChangeAspect="1"/>
          </p:cNvPicPr>
          <p:nvPr>
            <p:ph type="pic" sz="quarter" idx="12"/>
          </p:nvPr>
        </p:nvPicPr>
        <p:blipFill>
          <a:blip r:embed="rId4"/>
          <a:srcRect l="46" r="46"/>
          <a:stretch>
            <a:fillRect/>
          </a:stretch>
        </p:blipFill>
        <p:spPr/>
      </p:pic>
    </p:spTree>
    <p:extLst>
      <p:ext uri="{BB962C8B-B14F-4D97-AF65-F5344CB8AC3E}">
        <p14:creationId xmlns:p14="http://schemas.microsoft.com/office/powerpoint/2010/main" val="190128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0A81968-0C01-4916-8C76-C082CDFA5206}"/>
              </a:ext>
            </a:extLst>
          </p:cNvPr>
          <p:cNvSpPr>
            <a:spLocks noGrp="1"/>
          </p:cNvSpPr>
          <p:nvPr>
            <p:ph type="subTitle" idx="1"/>
          </p:nvPr>
        </p:nvSpPr>
        <p:spPr>
          <a:xfrm>
            <a:off x="294595" y="1186613"/>
            <a:ext cx="7740452" cy="1745117"/>
          </a:xfrm>
        </p:spPr>
        <p:txBody>
          <a:bodyPr/>
          <a:lstStyle/>
          <a:p>
            <a:r>
              <a:rPr lang="sv-SE" sz="4400" dirty="0"/>
              <a:t>Proportionalitet</a:t>
            </a:r>
          </a:p>
          <a:p>
            <a:r>
              <a:rPr lang="sv-SE" dirty="0"/>
              <a:t>Kraven som ställs måste vara rimliga i förhållande till det som upphandlas, vara lämpliga och nödvändiga för att uppnå syftet. </a:t>
            </a:r>
          </a:p>
          <a:p>
            <a:endParaRPr lang="sv-SE" dirty="0"/>
          </a:p>
        </p:txBody>
      </p:sp>
    </p:spTree>
    <p:extLst>
      <p:ext uri="{BB962C8B-B14F-4D97-AF65-F5344CB8AC3E}">
        <p14:creationId xmlns:p14="http://schemas.microsoft.com/office/powerpoint/2010/main" val="379169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Person omsluten av pride-flagga">
            <a:extLst>
              <a:ext uri="{FF2B5EF4-FFF2-40B4-BE49-F238E27FC236}">
                <a16:creationId xmlns:a16="http://schemas.microsoft.com/office/drawing/2014/main" id="{6D043FC5-A359-4D4B-8BAC-99ED98EB663A}"/>
              </a:ext>
            </a:extLst>
          </p:cNvPr>
          <p:cNvPicPr>
            <a:picLocks noChangeAspect="1"/>
          </p:cNvPicPr>
          <p:nvPr/>
        </p:nvPicPr>
        <p:blipFill rotWithShape="1">
          <a:blip r:embed="rId3"/>
          <a:srcRect l="9109" r="31610" b="1"/>
          <a:stretch/>
        </p:blipFill>
        <p:spPr>
          <a:xfrm>
            <a:off x="4572000" y="10"/>
            <a:ext cx="4572000" cy="5147990"/>
          </a:xfrm>
          <a:prstGeom prst="rect">
            <a:avLst/>
          </a:prstGeom>
          <a:noFill/>
        </p:spPr>
      </p:pic>
      <p:sp>
        <p:nvSpPr>
          <p:cNvPr id="27" name="Platshållare för innehåll 5">
            <a:extLst>
              <a:ext uri="{FF2B5EF4-FFF2-40B4-BE49-F238E27FC236}">
                <a16:creationId xmlns:a16="http://schemas.microsoft.com/office/drawing/2014/main" id="{8DCA4E29-6D14-4F06-A4F6-9B505FA956C4}"/>
              </a:ext>
            </a:extLst>
          </p:cNvPr>
          <p:cNvSpPr>
            <a:spLocks noGrp="1"/>
          </p:cNvSpPr>
          <p:nvPr>
            <p:ph idx="13"/>
          </p:nvPr>
        </p:nvSpPr>
        <p:spPr>
          <a:xfrm>
            <a:off x="287337" y="1002535"/>
            <a:ext cx="4196527" cy="3585341"/>
          </a:xfrm>
        </p:spPr>
        <p:txBody>
          <a:bodyPr vert="horz" lIns="0" tIns="0" rIns="0" bIns="0" rtlCol="0">
            <a:normAutofit/>
          </a:bodyPr>
          <a:lstStyle/>
          <a:p>
            <a:pPr marL="0" indent="0">
              <a:lnSpc>
                <a:spcPct val="100000"/>
              </a:lnSpc>
              <a:buNone/>
            </a:pPr>
            <a:r>
              <a:rPr lang="sv-SE" b="1" dirty="0"/>
              <a:t>Exempel i LOU:</a:t>
            </a:r>
          </a:p>
          <a:p>
            <a:pPr marL="0" indent="0">
              <a:lnSpc>
                <a:spcPct val="100000"/>
              </a:lnSpc>
              <a:buNone/>
            </a:pPr>
            <a:r>
              <a:rPr lang="sv-SE" dirty="0"/>
              <a:t>Krav på leverantören får bara avse: </a:t>
            </a:r>
            <a:br>
              <a:rPr lang="sv-SE" dirty="0"/>
            </a:br>
            <a:r>
              <a:rPr lang="sv-SE" dirty="0"/>
              <a:t>1. behörighet att utöva yrkesverksamhet,</a:t>
            </a:r>
            <a:br>
              <a:rPr lang="sv-SE" dirty="0"/>
            </a:br>
            <a:r>
              <a:rPr lang="sv-SE" dirty="0"/>
              <a:t>2. ekonomisk och finansiell ställning, eller</a:t>
            </a:r>
            <a:br>
              <a:rPr lang="sv-SE" dirty="0"/>
            </a:br>
            <a:r>
              <a:rPr lang="sv-SE" dirty="0"/>
              <a:t>3. teknisk och yrkesmässig kapacitet.</a:t>
            </a:r>
          </a:p>
          <a:p>
            <a:pPr marL="0" indent="0">
              <a:lnSpc>
                <a:spcPct val="100000"/>
              </a:lnSpc>
              <a:buNone/>
            </a:pPr>
            <a:endParaRPr lang="sv-SE" sz="1500" dirty="0"/>
          </a:p>
          <a:p>
            <a:pPr marL="0" indent="0">
              <a:lnSpc>
                <a:spcPct val="100000"/>
              </a:lnSpc>
              <a:buNone/>
            </a:pPr>
            <a:endParaRPr lang="sv-SE" sz="1500" dirty="0"/>
          </a:p>
          <a:p>
            <a:pPr marL="0" indent="0">
              <a:lnSpc>
                <a:spcPct val="100000"/>
              </a:lnSpc>
              <a:buNone/>
            </a:pPr>
            <a:r>
              <a:rPr lang="sv-SE" sz="1500" i="1" dirty="0"/>
              <a:t>”Alla krav ska ha anknytning till det som ska anskaffas och stå i proportion till detta. Kraven kan uttryckas som minimikrav på förmåga.”</a:t>
            </a:r>
          </a:p>
          <a:p>
            <a:pPr marL="0" indent="0">
              <a:lnSpc>
                <a:spcPct val="100000"/>
              </a:lnSpc>
              <a:buNone/>
            </a:pPr>
            <a:endParaRPr lang="sv-SE" sz="1500" b="1" dirty="0"/>
          </a:p>
          <a:p>
            <a:pPr marL="0" indent="0">
              <a:lnSpc>
                <a:spcPct val="100000"/>
              </a:lnSpc>
              <a:buNone/>
            </a:pPr>
            <a:endParaRPr lang="sv-SE" sz="1500" b="1" dirty="0"/>
          </a:p>
        </p:txBody>
      </p:sp>
      <p:sp>
        <p:nvSpPr>
          <p:cNvPr id="32" name="Slide Number Placeholder 3">
            <a:extLst>
              <a:ext uri="{FF2B5EF4-FFF2-40B4-BE49-F238E27FC236}">
                <a16:creationId xmlns:a16="http://schemas.microsoft.com/office/drawing/2014/main" id="{7C5FD0C0-60EC-6644-BDE3-309924DE6F21}"/>
              </a:ext>
            </a:extLst>
          </p:cNvPr>
          <p:cNvSpPr>
            <a:spLocks noGrp="1"/>
          </p:cNvSpPr>
          <p:nvPr>
            <p:ph type="sldNum" sz="quarter" idx="16"/>
          </p:nvPr>
        </p:nvSpPr>
        <p:spPr>
          <a:xfrm>
            <a:off x="8541763" y="260042"/>
            <a:ext cx="320238" cy="126000"/>
          </a:xfrm>
        </p:spPr>
        <p:txBody>
          <a:bodyPr/>
          <a:lstStyle/>
          <a:p>
            <a:pPr>
              <a:spcAft>
                <a:spcPts val="600"/>
              </a:spcAft>
            </a:pPr>
            <a:fld id="{074B7C32-64A2-498C-9F6F-38A8D80AFEA6}" type="slidenum">
              <a:rPr lang="sv-SE" smtClean="0"/>
              <a:pPr>
                <a:spcAft>
                  <a:spcPts val="600"/>
                </a:spcAft>
              </a:pPr>
              <a:t>19</a:t>
            </a:fld>
            <a:endParaRPr lang="sv-SE"/>
          </a:p>
        </p:txBody>
      </p:sp>
    </p:spTree>
    <p:extLst>
      <p:ext uri="{BB962C8B-B14F-4D97-AF65-F5344CB8AC3E}">
        <p14:creationId xmlns:p14="http://schemas.microsoft.com/office/powerpoint/2010/main" val="105541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E0E3F8AB-8081-436F-8E31-B40EA8E351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7338" y="1741713"/>
            <a:ext cx="6939922" cy="1290009"/>
          </a:xfrm>
          <a:prstGeom prst="rect">
            <a:avLst/>
          </a:prstGeom>
        </p:spPr>
      </p:pic>
    </p:spTree>
    <p:extLst>
      <p:ext uri="{BB962C8B-B14F-4D97-AF65-F5344CB8AC3E}">
        <p14:creationId xmlns:p14="http://schemas.microsoft.com/office/powerpoint/2010/main" val="462160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8BA20C6-A032-4481-9421-1B68DA42803E}"/>
              </a:ext>
            </a:extLst>
          </p:cNvPr>
          <p:cNvSpPr>
            <a:spLocks noGrp="1"/>
          </p:cNvSpPr>
          <p:nvPr>
            <p:ph type="title"/>
          </p:nvPr>
        </p:nvSpPr>
        <p:spPr>
          <a:xfrm>
            <a:off x="176270" y="780249"/>
            <a:ext cx="8569325" cy="736247"/>
          </a:xfrm>
        </p:spPr>
        <p:txBody>
          <a:bodyPr/>
          <a:lstStyle/>
          <a:p>
            <a:pPr algn="ctr"/>
            <a:r>
              <a:rPr lang="sv-SE" dirty="0"/>
              <a:t>De grundläggande principerna</a:t>
            </a:r>
          </a:p>
        </p:txBody>
      </p:sp>
      <p:sp>
        <p:nvSpPr>
          <p:cNvPr id="10" name="Rektangel: rundade hörn 9">
            <a:hlinkClick r:id="rId3" action="ppaction://hlinksldjump"/>
            <a:extLst>
              <a:ext uri="{FF2B5EF4-FFF2-40B4-BE49-F238E27FC236}">
                <a16:creationId xmlns:a16="http://schemas.microsoft.com/office/drawing/2014/main" id="{0A285FF6-0DE8-443F-BA3C-FDF335316B36}"/>
              </a:ext>
            </a:extLst>
          </p:cNvPr>
          <p:cNvSpPr/>
          <p:nvPr/>
        </p:nvSpPr>
        <p:spPr>
          <a:xfrm>
            <a:off x="1983538" y="1969909"/>
            <a:ext cx="1309512" cy="11571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Lika-</a:t>
            </a:r>
            <a:br>
              <a:rPr lang="sv-SE" sz="1400" dirty="0"/>
            </a:br>
            <a:r>
              <a:rPr lang="sv-SE" sz="1400" dirty="0"/>
              <a:t>behandling</a:t>
            </a:r>
          </a:p>
        </p:txBody>
      </p:sp>
      <p:sp>
        <p:nvSpPr>
          <p:cNvPr id="12" name="Rektangel: rundade hörn 11">
            <a:hlinkClick r:id="rId4" action="ppaction://hlinksldjump"/>
            <a:extLst>
              <a:ext uri="{FF2B5EF4-FFF2-40B4-BE49-F238E27FC236}">
                <a16:creationId xmlns:a16="http://schemas.microsoft.com/office/drawing/2014/main" id="{8CD167F2-D0B3-4449-8272-4305521352AF}"/>
              </a:ext>
            </a:extLst>
          </p:cNvPr>
          <p:cNvSpPr/>
          <p:nvPr/>
        </p:nvSpPr>
        <p:spPr>
          <a:xfrm>
            <a:off x="473593" y="1969909"/>
            <a:ext cx="1309512" cy="11571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Transparens</a:t>
            </a:r>
          </a:p>
        </p:txBody>
      </p:sp>
      <p:sp>
        <p:nvSpPr>
          <p:cNvPr id="13" name="Rektangel: rundade hörn 12">
            <a:hlinkClick r:id="rId5" action="ppaction://hlinksldjump"/>
            <a:extLst>
              <a:ext uri="{FF2B5EF4-FFF2-40B4-BE49-F238E27FC236}">
                <a16:creationId xmlns:a16="http://schemas.microsoft.com/office/drawing/2014/main" id="{0D82E188-E4FF-498F-916E-E2845569EF59}"/>
              </a:ext>
            </a:extLst>
          </p:cNvPr>
          <p:cNvSpPr/>
          <p:nvPr/>
        </p:nvSpPr>
        <p:spPr>
          <a:xfrm>
            <a:off x="3464592" y="1969909"/>
            <a:ext cx="1549011" cy="11571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a:p>
            <a:pPr algn="ctr"/>
            <a:r>
              <a:rPr lang="sv-SE" sz="1400" dirty="0"/>
              <a:t>Icke- </a:t>
            </a:r>
          </a:p>
          <a:p>
            <a:pPr algn="ctr"/>
            <a:r>
              <a:rPr lang="sv-SE" sz="1400" dirty="0"/>
              <a:t>diskriminering</a:t>
            </a:r>
            <a:br>
              <a:rPr lang="sv-SE" sz="1500" dirty="0"/>
            </a:br>
            <a:endParaRPr lang="sv-SE" sz="1500" dirty="0"/>
          </a:p>
        </p:txBody>
      </p:sp>
      <p:sp>
        <p:nvSpPr>
          <p:cNvPr id="14" name="Rektangel: rundade hörn 13">
            <a:hlinkClick r:id="rId6" action="ppaction://hlinksldjump"/>
            <a:extLst>
              <a:ext uri="{FF2B5EF4-FFF2-40B4-BE49-F238E27FC236}">
                <a16:creationId xmlns:a16="http://schemas.microsoft.com/office/drawing/2014/main" id="{9254FF54-B270-4EE8-AD2A-A267880197E7}"/>
              </a:ext>
            </a:extLst>
          </p:cNvPr>
          <p:cNvSpPr/>
          <p:nvPr/>
        </p:nvSpPr>
        <p:spPr>
          <a:xfrm>
            <a:off x="5214036" y="1969909"/>
            <a:ext cx="1655413" cy="11571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Proportionalitet</a:t>
            </a:r>
          </a:p>
        </p:txBody>
      </p:sp>
      <p:sp>
        <p:nvSpPr>
          <p:cNvPr id="15" name="Rektangel: rundade hörn 14">
            <a:hlinkClick r:id="rId7" action="ppaction://hlinksldjump"/>
            <a:extLst>
              <a:ext uri="{FF2B5EF4-FFF2-40B4-BE49-F238E27FC236}">
                <a16:creationId xmlns:a16="http://schemas.microsoft.com/office/drawing/2014/main" id="{2DC4318A-287A-448E-B719-C3DC0EA3EC70}"/>
              </a:ext>
            </a:extLst>
          </p:cNvPr>
          <p:cNvSpPr/>
          <p:nvPr/>
        </p:nvSpPr>
        <p:spPr>
          <a:xfrm>
            <a:off x="7140226" y="1946671"/>
            <a:ext cx="1309513" cy="11571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Ömsesidigt erkännande</a:t>
            </a:r>
          </a:p>
        </p:txBody>
      </p:sp>
      <p:sp>
        <p:nvSpPr>
          <p:cNvPr id="11" name="Pil: höger 10">
            <a:hlinkClick r:id="" action="ppaction://noaction"/>
            <a:extLst>
              <a:ext uri="{FF2B5EF4-FFF2-40B4-BE49-F238E27FC236}">
                <a16:creationId xmlns:a16="http://schemas.microsoft.com/office/drawing/2014/main" id="{2EA7EC8A-9F7B-4729-A666-A9099DFC4EF4}"/>
              </a:ext>
            </a:extLst>
          </p:cNvPr>
          <p:cNvSpPr/>
          <p:nvPr/>
        </p:nvSpPr>
        <p:spPr>
          <a:xfrm>
            <a:off x="6656131" y="4691075"/>
            <a:ext cx="968190" cy="52529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01919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a:extLst>
              <a:ext uri="{FF2B5EF4-FFF2-40B4-BE49-F238E27FC236}">
                <a16:creationId xmlns:a16="http://schemas.microsoft.com/office/drawing/2014/main" id="{D1C8FA6E-6A28-4FA5-B24B-8100AE48DDEC}"/>
              </a:ext>
            </a:extLst>
          </p:cNvPr>
          <p:cNvGraphicFramePr>
            <a:graphicFrameLocks noGrp="1"/>
          </p:cNvGraphicFramePr>
          <p:nvPr>
            <p:ph idx="1"/>
          </p:nvPr>
        </p:nvGraphicFramePr>
        <p:xfrm>
          <a:off x="287337" y="1954444"/>
          <a:ext cx="8574664" cy="2810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ubrik 2">
            <a:extLst>
              <a:ext uri="{FF2B5EF4-FFF2-40B4-BE49-F238E27FC236}">
                <a16:creationId xmlns:a16="http://schemas.microsoft.com/office/drawing/2014/main" id="{8B397927-D34A-401B-8423-69DEE0AF6CDE}"/>
              </a:ext>
            </a:extLst>
          </p:cNvPr>
          <p:cNvSpPr>
            <a:spLocks noGrp="1"/>
          </p:cNvSpPr>
          <p:nvPr>
            <p:ph type="title"/>
          </p:nvPr>
        </p:nvSpPr>
        <p:spPr>
          <a:xfrm>
            <a:off x="391883" y="548648"/>
            <a:ext cx="6660000" cy="1290869"/>
          </a:xfrm>
        </p:spPr>
        <p:txBody>
          <a:bodyPr/>
          <a:lstStyle/>
          <a:p>
            <a:r>
              <a:rPr lang="sv-SE" dirty="0"/>
              <a:t>Upphandlingsprocessen</a:t>
            </a:r>
            <a:br>
              <a:rPr lang="sv-SE" dirty="0"/>
            </a:br>
            <a:r>
              <a:rPr lang="sv-SE" sz="1600" dirty="0"/>
              <a:t>Offentlig affär</a:t>
            </a:r>
          </a:p>
        </p:txBody>
      </p:sp>
      <p:sp>
        <p:nvSpPr>
          <p:cNvPr id="6" name="Vänster klammerparentes 5">
            <a:extLst>
              <a:ext uri="{FF2B5EF4-FFF2-40B4-BE49-F238E27FC236}">
                <a16:creationId xmlns:a16="http://schemas.microsoft.com/office/drawing/2014/main" id="{1AFBBEA6-D725-4939-A891-523C2E8099DA}"/>
              </a:ext>
            </a:extLst>
          </p:cNvPr>
          <p:cNvSpPr/>
          <p:nvPr/>
        </p:nvSpPr>
        <p:spPr>
          <a:xfrm rot="5400000">
            <a:off x="1855288" y="1294023"/>
            <a:ext cx="185200" cy="3112009"/>
          </a:xfrm>
          <a:prstGeom prst="leftBrace">
            <a:avLst>
              <a:gd name="adj1" fmla="val 197220"/>
              <a:gd name="adj2" fmla="val 5032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textruta 6">
            <a:extLst>
              <a:ext uri="{FF2B5EF4-FFF2-40B4-BE49-F238E27FC236}">
                <a16:creationId xmlns:a16="http://schemas.microsoft.com/office/drawing/2014/main" id="{4444EA3E-EB27-4365-8511-9F4FC19E4B58}"/>
              </a:ext>
            </a:extLst>
          </p:cNvPr>
          <p:cNvSpPr txBox="1"/>
          <p:nvPr/>
        </p:nvSpPr>
        <p:spPr>
          <a:xfrm>
            <a:off x="1052396" y="2269710"/>
            <a:ext cx="1904429" cy="338554"/>
          </a:xfrm>
          <a:prstGeom prst="rect">
            <a:avLst/>
          </a:prstGeom>
          <a:noFill/>
        </p:spPr>
        <p:txBody>
          <a:bodyPr wrap="square" rtlCol="0">
            <a:spAutoFit/>
          </a:bodyPr>
          <a:lstStyle/>
          <a:p>
            <a:r>
              <a:rPr lang="sv-SE" sz="1600" dirty="0"/>
              <a:t>Förberedelsefas</a:t>
            </a:r>
          </a:p>
        </p:txBody>
      </p:sp>
      <p:sp>
        <p:nvSpPr>
          <p:cNvPr id="8" name="Vänster klammerparentes 7">
            <a:extLst>
              <a:ext uri="{FF2B5EF4-FFF2-40B4-BE49-F238E27FC236}">
                <a16:creationId xmlns:a16="http://schemas.microsoft.com/office/drawing/2014/main" id="{7415D3B2-302E-44F3-B249-233862D567DB}"/>
              </a:ext>
            </a:extLst>
          </p:cNvPr>
          <p:cNvSpPr/>
          <p:nvPr/>
        </p:nvSpPr>
        <p:spPr>
          <a:xfrm rot="5400000">
            <a:off x="5099370" y="1379941"/>
            <a:ext cx="185200" cy="2940175"/>
          </a:xfrm>
          <a:prstGeom prst="leftBrace">
            <a:avLst>
              <a:gd name="adj1" fmla="val 197220"/>
              <a:gd name="adj2" fmla="val 5116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a:extLst>
              <a:ext uri="{FF2B5EF4-FFF2-40B4-BE49-F238E27FC236}">
                <a16:creationId xmlns:a16="http://schemas.microsoft.com/office/drawing/2014/main" id="{E9CCD40E-3FCD-4C3F-A995-14E1528B4EA6}"/>
              </a:ext>
            </a:extLst>
          </p:cNvPr>
          <p:cNvSpPr txBox="1"/>
          <p:nvPr/>
        </p:nvSpPr>
        <p:spPr>
          <a:xfrm>
            <a:off x="4239755" y="2255215"/>
            <a:ext cx="1904429" cy="338554"/>
          </a:xfrm>
          <a:prstGeom prst="rect">
            <a:avLst/>
          </a:prstGeom>
          <a:noFill/>
        </p:spPr>
        <p:txBody>
          <a:bodyPr wrap="square" rtlCol="0">
            <a:spAutoFit/>
          </a:bodyPr>
          <a:lstStyle/>
          <a:p>
            <a:r>
              <a:rPr lang="sv-SE" sz="1600" dirty="0"/>
              <a:t>Genomförandefas</a:t>
            </a:r>
          </a:p>
        </p:txBody>
      </p:sp>
      <p:sp>
        <p:nvSpPr>
          <p:cNvPr id="12" name="Vänster klammerparentes 11">
            <a:extLst>
              <a:ext uri="{FF2B5EF4-FFF2-40B4-BE49-F238E27FC236}">
                <a16:creationId xmlns:a16="http://schemas.microsoft.com/office/drawing/2014/main" id="{AE52C796-CB34-40A5-BB13-FC63EAFE7A86}"/>
              </a:ext>
            </a:extLst>
          </p:cNvPr>
          <p:cNvSpPr/>
          <p:nvPr/>
        </p:nvSpPr>
        <p:spPr>
          <a:xfrm rot="5400000">
            <a:off x="7775755" y="1866859"/>
            <a:ext cx="185200" cy="1976616"/>
          </a:xfrm>
          <a:prstGeom prst="leftBrace">
            <a:avLst>
              <a:gd name="adj1" fmla="val 197220"/>
              <a:gd name="adj2" fmla="val 5032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3" name="textruta 12">
            <a:extLst>
              <a:ext uri="{FF2B5EF4-FFF2-40B4-BE49-F238E27FC236}">
                <a16:creationId xmlns:a16="http://schemas.microsoft.com/office/drawing/2014/main" id="{8126B324-17D1-4074-A203-36071C753727}"/>
              </a:ext>
            </a:extLst>
          </p:cNvPr>
          <p:cNvSpPr txBox="1"/>
          <p:nvPr/>
        </p:nvSpPr>
        <p:spPr>
          <a:xfrm>
            <a:off x="6952234" y="2258805"/>
            <a:ext cx="1904429" cy="338554"/>
          </a:xfrm>
          <a:prstGeom prst="rect">
            <a:avLst/>
          </a:prstGeom>
          <a:noFill/>
        </p:spPr>
        <p:txBody>
          <a:bodyPr wrap="square" rtlCol="0">
            <a:spAutoFit/>
          </a:bodyPr>
          <a:lstStyle/>
          <a:p>
            <a:r>
              <a:rPr lang="sv-SE" sz="1600" dirty="0"/>
              <a:t>Realisera avtal</a:t>
            </a:r>
          </a:p>
        </p:txBody>
      </p:sp>
    </p:spTree>
    <p:extLst>
      <p:ext uri="{BB962C8B-B14F-4D97-AF65-F5344CB8AC3E}">
        <p14:creationId xmlns:p14="http://schemas.microsoft.com/office/powerpoint/2010/main" val="2882113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0F4A381-CBA6-4AEC-B948-2272DE6A99E1}"/>
              </a:ext>
            </a:extLst>
          </p:cNvPr>
          <p:cNvSpPr>
            <a:spLocks noGrp="1"/>
          </p:cNvSpPr>
          <p:nvPr>
            <p:ph type="pic" sz="quarter" idx="12"/>
          </p:nvPr>
        </p:nvSpPr>
        <p:spPr/>
      </p:sp>
      <p:sp>
        <p:nvSpPr>
          <p:cNvPr id="2" name="Platshållare för innehåll 1">
            <a:extLst>
              <a:ext uri="{FF2B5EF4-FFF2-40B4-BE49-F238E27FC236}">
                <a16:creationId xmlns:a16="http://schemas.microsoft.com/office/drawing/2014/main" id="{CB29967F-F9D6-46A4-9DC8-A141D30B005C}"/>
              </a:ext>
            </a:extLst>
          </p:cNvPr>
          <p:cNvSpPr>
            <a:spLocks noGrp="1"/>
          </p:cNvSpPr>
          <p:nvPr>
            <p:ph idx="13"/>
          </p:nvPr>
        </p:nvSpPr>
        <p:spPr>
          <a:xfrm>
            <a:off x="287338" y="1719264"/>
            <a:ext cx="3922712" cy="2411413"/>
          </a:xfrm>
        </p:spPr>
        <p:txBody>
          <a:bodyPr/>
          <a:lstStyle/>
          <a:p>
            <a:r>
              <a:rPr lang="sv-SE" dirty="0"/>
              <a:t>Sätta samman en arbetsgrupp</a:t>
            </a:r>
          </a:p>
          <a:p>
            <a:r>
              <a:rPr lang="sv-SE" dirty="0"/>
              <a:t>Göra en tids- och aktivitetsplan</a:t>
            </a:r>
          </a:p>
          <a:p>
            <a:r>
              <a:rPr lang="sv-SE" dirty="0"/>
              <a:t>Samarbeta med andra organisationer</a:t>
            </a:r>
          </a:p>
        </p:txBody>
      </p:sp>
      <p:pic>
        <p:nvPicPr>
          <p:cNvPr id="7" name="Platshållare för bild 6">
            <a:extLst>
              <a:ext uri="{FF2B5EF4-FFF2-40B4-BE49-F238E27FC236}">
                <a16:creationId xmlns:a16="http://schemas.microsoft.com/office/drawing/2014/main" id="{DBAD9000-D771-411E-9A82-567AE475C097}"/>
              </a:ext>
            </a:extLst>
          </p:cNvPr>
          <p:cNvPicPr>
            <a:picLocks noChangeAspect="1"/>
          </p:cNvPicPr>
          <p:nvPr/>
        </p:nvPicPr>
        <p:blipFill>
          <a:blip r:embed="rId3"/>
          <a:srcRect l="11602" r="11602"/>
          <a:stretch>
            <a:fillRect/>
          </a:stretch>
        </p:blipFill>
        <p:spPr>
          <a:xfrm>
            <a:off x="4572000" y="0"/>
            <a:ext cx="4572000" cy="5148000"/>
          </a:xfrm>
          <a:prstGeom prst="rect">
            <a:avLst/>
          </a:prstGeom>
          <a:solidFill>
            <a:schemeClr val="tx2"/>
          </a:solidFill>
        </p:spPr>
      </p:pic>
      <p:sp>
        <p:nvSpPr>
          <p:cNvPr id="5" name="Rubrik 2">
            <a:extLst>
              <a:ext uri="{FF2B5EF4-FFF2-40B4-BE49-F238E27FC236}">
                <a16:creationId xmlns:a16="http://schemas.microsoft.com/office/drawing/2014/main" id="{8AD63B41-5534-4B79-9166-ADCB66B1D777}"/>
              </a:ext>
            </a:extLst>
          </p:cNvPr>
          <p:cNvSpPr>
            <a:spLocks noGrp="1"/>
          </p:cNvSpPr>
          <p:nvPr>
            <p:ph type="title"/>
          </p:nvPr>
        </p:nvSpPr>
        <p:spPr>
          <a:xfrm>
            <a:off x="287338" y="618971"/>
            <a:ext cx="6660000" cy="877126"/>
          </a:xfrm>
        </p:spPr>
        <p:txBody>
          <a:bodyPr/>
          <a:lstStyle/>
          <a:p>
            <a:r>
              <a:rPr lang="sv-SE" b="1" dirty="0"/>
              <a:t>Planera</a:t>
            </a:r>
            <a:endParaRPr lang="sv-SE" dirty="0"/>
          </a:p>
        </p:txBody>
      </p:sp>
    </p:spTree>
    <p:extLst>
      <p:ext uri="{BB962C8B-B14F-4D97-AF65-F5344CB8AC3E}">
        <p14:creationId xmlns:p14="http://schemas.microsoft.com/office/powerpoint/2010/main" val="101374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BF2C157-92B3-4412-9D3C-ED6F61F68301}"/>
              </a:ext>
            </a:extLst>
          </p:cNvPr>
          <p:cNvSpPr>
            <a:spLocks noGrp="1"/>
          </p:cNvSpPr>
          <p:nvPr>
            <p:ph idx="13"/>
          </p:nvPr>
        </p:nvSpPr>
        <p:spPr>
          <a:xfrm>
            <a:off x="287338" y="1730415"/>
            <a:ext cx="3922712" cy="2411413"/>
          </a:xfrm>
        </p:spPr>
        <p:txBody>
          <a:bodyPr>
            <a:normAutofit lnSpcReduction="10000"/>
          </a:bodyPr>
          <a:lstStyle/>
          <a:p>
            <a:r>
              <a:rPr lang="sv-SE" dirty="0"/>
              <a:t>Behovet</a:t>
            </a:r>
          </a:p>
          <a:p>
            <a:r>
              <a:rPr lang="sv-SE" dirty="0"/>
              <a:t>Marknaden</a:t>
            </a:r>
          </a:p>
          <a:p>
            <a:pPr lvl="1"/>
            <a:r>
              <a:rPr lang="sv-SE" dirty="0"/>
              <a:t>RFI</a:t>
            </a:r>
          </a:p>
          <a:p>
            <a:pPr lvl="1"/>
            <a:r>
              <a:rPr lang="sv-SE" dirty="0"/>
              <a:t>Leverantörspresentation</a:t>
            </a:r>
          </a:p>
          <a:p>
            <a:r>
              <a:rPr lang="sv-SE" dirty="0"/>
              <a:t>Riskerna</a:t>
            </a:r>
          </a:p>
          <a:p>
            <a:r>
              <a:rPr lang="sv-SE" dirty="0"/>
              <a:t>Upphandlingsförfarande</a:t>
            </a:r>
          </a:p>
          <a:p>
            <a:r>
              <a:rPr lang="sv-SE" dirty="0"/>
              <a:t>Avtalstyp</a:t>
            </a:r>
          </a:p>
        </p:txBody>
      </p:sp>
      <p:pic>
        <p:nvPicPr>
          <p:cNvPr id="13" name="Platshållare för bild 12">
            <a:extLst>
              <a:ext uri="{FF2B5EF4-FFF2-40B4-BE49-F238E27FC236}">
                <a16:creationId xmlns:a16="http://schemas.microsoft.com/office/drawing/2014/main" id="{E04A4C7A-4057-48BC-8040-45CA91EFE634}"/>
              </a:ext>
            </a:extLst>
          </p:cNvPr>
          <p:cNvPicPr>
            <a:picLocks noGrp="1" noChangeAspect="1"/>
          </p:cNvPicPr>
          <p:nvPr>
            <p:ph type="pic" sz="quarter" idx="12"/>
          </p:nvPr>
        </p:nvPicPr>
        <p:blipFill>
          <a:blip r:embed="rId3"/>
          <a:srcRect l="31" r="31"/>
          <a:stretch>
            <a:fillRect/>
          </a:stretch>
        </p:blipFill>
        <p:spPr/>
      </p:pic>
      <p:sp>
        <p:nvSpPr>
          <p:cNvPr id="4" name="Rubrik 2">
            <a:extLst>
              <a:ext uri="{FF2B5EF4-FFF2-40B4-BE49-F238E27FC236}">
                <a16:creationId xmlns:a16="http://schemas.microsoft.com/office/drawing/2014/main" id="{BE094A1C-25EC-4BAD-8CE8-12E0777639D4}"/>
              </a:ext>
            </a:extLst>
          </p:cNvPr>
          <p:cNvSpPr>
            <a:spLocks noGrp="1"/>
          </p:cNvSpPr>
          <p:nvPr>
            <p:ph type="title"/>
          </p:nvPr>
        </p:nvSpPr>
        <p:spPr>
          <a:xfrm>
            <a:off x="287338" y="618971"/>
            <a:ext cx="6660000" cy="877126"/>
          </a:xfrm>
        </p:spPr>
        <p:txBody>
          <a:bodyPr/>
          <a:lstStyle/>
          <a:p>
            <a:r>
              <a:rPr lang="sv-SE" b="1" dirty="0"/>
              <a:t>Behovsanalys</a:t>
            </a:r>
            <a:endParaRPr lang="sv-SE" dirty="0"/>
          </a:p>
        </p:txBody>
      </p:sp>
    </p:spTree>
    <p:extLst>
      <p:ext uri="{BB962C8B-B14F-4D97-AF65-F5344CB8AC3E}">
        <p14:creationId xmlns:p14="http://schemas.microsoft.com/office/powerpoint/2010/main" val="1279705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BCB77904-6BBD-40A7-AD3B-AE58DCE89D97}"/>
              </a:ext>
            </a:extLst>
          </p:cNvPr>
          <p:cNvSpPr>
            <a:spLocks noGrp="1"/>
          </p:cNvSpPr>
          <p:nvPr>
            <p:ph idx="1"/>
          </p:nvPr>
        </p:nvSpPr>
        <p:spPr>
          <a:xfrm>
            <a:off x="287337" y="1855744"/>
            <a:ext cx="8449038" cy="2411413"/>
          </a:xfrm>
        </p:spPr>
        <p:txBody>
          <a:bodyPr>
            <a:normAutofit/>
          </a:bodyPr>
          <a:lstStyle/>
          <a:p>
            <a:pPr algn="l"/>
            <a:r>
              <a:rPr lang="sv-SE" sz="1900" b="0" i="0" dirty="0">
                <a:effectLst/>
              </a:rPr>
              <a:t>Uppskatta det totala belopp som ska betalas i upphandlingen. </a:t>
            </a:r>
          </a:p>
          <a:p>
            <a:pPr algn="l"/>
            <a:r>
              <a:rPr lang="sv-SE" sz="1900" b="0" i="0" dirty="0">
                <a:effectLst/>
              </a:rPr>
              <a:t>Om det finns options- eller förlängningsklausuler i upphandlingen ska även de räknas in i värdet. </a:t>
            </a:r>
          </a:p>
          <a:p>
            <a:pPr algn="l"/>
            <a:r>
              <a:rPr lang="sv-SE" sz="1900" b="0" i="0" dirty="0">
                <a:effectLst/>
              </a:rPr>
              <a:t>Räkna också ihop alla upphandlingar av liknande kontrakt som har upphandlats under de föregående tolv månaderna eller kommer att upphandlas under de kommande tolv månaderna.</a:t>
            </a:r>
          </a:p>
          <a:p>
            <a:pPr marL="0" indent="0">
              <a:buNone/>
            </a:pPr>
            <a:endParaRPr lang="sv-SE" dirty="0"/>
          </a:p>
        </p:txBody>
      </p:sp>
      <p:sp>
        <p:nvSpPr>
          <p:cNvPr id="8" name="Rubrik 7">
            <a:extLst>
              <a:ext uri="{FF2B5EF4-FFF2-40B4-BE49-F238E27FC236}">
                <a16:creationId xmlns:a16="http://schemas.microsoft.com/office/drawing/2014/main" id="{E47D5177-F6CE-4D6A-AA35-127110B648C0}"/>
              </a:ext>
            </a:extLst>
          </p:cNvPr>
          <p:cNvSpPr>
            <a:spLocks noGrp="1"/>
          </p:cNvSpPr>
          <p:nvPr>
            <p:ph type="title"/>
          </p:nvPr>
        </p:nvSpPr>
        <p:spPr>
          <a:xfrm>
            <a:off x="287337" y="663575"/>
            <a:ext cx="8574663" cy="884989"/>
          </a:xfrm>
        </p:spPr>
        <p:txBody>
          <a:bodyPr/>
          <a:lstStyle/>
          <a:p>
            <a:r>
              <a:rPr lang="sv-SE" dirty="0"/>
              <a:t>Beräkna upphandlingens värde</a:t>
            </a:r>
          </a:p>
        </p:txBody>
      </p:sp>
      <p:sp>
        <p:nvSpPr>
          <p:cNvPr id="4" name="Platshållare för bildnummer 3">
            <a:extLst>
              <a:ext uri="{FF2B5EF4-FFF2-40B4-BE49-F238E27FC236}">
                <a16:creationId xmlns:a16="http://schemas.microsoft.com/office/drawing/2014/main" id="{65F4E1E6-FAB4-4A32-811D-0DF8019392D3}"/>
              </a:ext>
            </a:extLst>
          </p:cNvPr>
          <p:cNvSpPr>
            <a:spLocks noGrp="1"/>
          </p:cNvSpPr>
          <p:nvPr>
            <p:ph type="sldNum" sz="quarter" idx="12"/>
          </p:nvPr>
        </p:nvSpPr>
        <p:spPr/>
        <p:txBody>
          <a:bodyPr/>
          <a:lstStyle/>
          <a:p>
            <a:fld id="{074B7C32-64A2-498C-9F6F-38A8D80AFEA6}" type="slidenum">
              <a:rPr lang="sv-SE" smtClean="0"/>
              <a:pPr/>
              <a:t>24</a:t>
            </a:fld>
            <a:endParaRPr lang="sv-SE"/>
          </a:p>
        </p:txBody>
      </p:sp>
    </p:spTree>
    <p:extLst>
      <p:ext uri="{BB962C8B-B14F-4D97-AF65-F5344CB8AC3E}">
        <p14:creationId xmlns:p14="http://schemas.microsoft.com/office/powerpoint/2010/main" val="106495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F96424-8233-412F-9FD8-B712BB49FBF7}"/>
              </a:ext>
            </a:extLst>
          </p:cNvPr>
          <p:cNvSpPr>
            <a:spLocks noGrp="1"/>
          </p:cNvSpPr>
          <p:nvPr>
            <p:ph type="title"/>
          </p:nvPr>
        </p:nvSpPr>
        <p:spPr>
          <a:xfrm>
            <a:off x="287337" y="720995"/>
            <a:ext cx="8569325" cy="1039711"/>
          </a:xfrm>
        </p:spPr>
        <p:txBody>
          <a:bodyPr/>
          <a:lstStyle/>
          <a:p>
            <a:r>
              <a:rPr lang="sv-SE" dirty="0"/>
              <a:t>Direktivstyrd upphandling </a:t>
            </a:r>
            <a:br>
              <a:rPr lang="sv-SE" sz="1600" dirty="0"/>
            </a:br>
            <a:r>
              <a:rPr lang="sv-SE" sz="1600" dirty="0"/>
              <a:t>”EU – Upphandling” </a:t>
            </a:r>
          </a:p>
        </p:txBody>
      </p:sp>
      <p:sp>
        <p:nvSpPr>
          <p:cNvPr id="6" name="Platshållare för innehåll 5">
            <a:extLst>
              <a:ext uri="{FF2B5EF4-FFF2-40B4-BE49-F238E27FC236}">
                <a16:creationId xmlns:a16="http://schemas.microsoft.com/office/drawing/2014/main" id="{8F1B0F87-60C2-4D30-BE1B-3A697666ECA2}"/>
              </a:ext>
            </a:extLst>
          </p:cNvPr>
          <p:cNvSpPr>
            <a:spLocks noGrp="1"/>
          </p:cNvSpPr>
          <p:nvPr>
            <p:ph idx="1"/>
          </p:nvPr>
        </p:nvSpPr>
        <p:spPr>
          <a:xfrm>
            <a:off x="287337" y="2011092"/>
            <a:ext cx="7303284" cy="2968531"/>
          </a:xfrm>
          <a:ln w="9525">
            <a:noFill/>
          </a:ln>
        </p:spPr>
        <p:txBody>
          <a:bodyPr>
            <a:normAutofit/>
          </a:bodyPr>
          <a:lstStyle/>
          <a:p>
            <a:pPr marL="342900" indent="-342900">
              <a:buFont typeface="+mj-lt"/>
              <a:buAutoNum type="arabicPeriod"/>
            </a:pPr>
            <a:r>
              <a:rPr lang="sv-SE" dirty="0"/>
              <a:t>Öppet förfarande</a:t>
            </a:r>
          </a:p>
          <a:p>
            <a:pPr marL="342900" indent="-342900">
              <a:buFont typeface="+mj-lt"/>
              <a:buAutoNum type="arabicPeriod"/>
            </a:pPr>
            <a:r>
              <a:rPr lang="sv-SE" dirty="0"/>
              <a:t>Selektivt förfarande</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Tröskelvärdet för varor och tjänster är 2 236 731 kr </a:t>
            </a:r>
          </a:p>
          <a:p>
            <a:pPr marL="342900" indent="-342900">
              <a:buFont typeface="+mj-lt"/>
              <a:buAutoNum type="arabicPeriod"/>
            </a:pPr>
            <a:endParaRPr lang="sv-SE" dirty="0"/>
          </a:p>
        </p:txBody>
      </p:sp>
    </p:spTree>
    <p:extLst>
      <p:ext uri="{BB962C8B-B14F-4D97-AF65-F5344CB8AC3E}">
        <p14:creationId xmlns:p14="http://schemas.microsoft.com/office/powerpoint/2010/main" val="2548905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24FB0A-80FD-418E-BFC6-88CB8B8B4668}"/>
              </a:ext>
            </a:extLst>
          </p:cNvPr>
          <p:cNvSpPr>
            <a:spLocks noGrp="1"/>
          </p:cNvSpPr>
          <p:nvPr>
            <p:ph type="title"/>
          </p:nvPr>
        </p:nvSpPr>
        <p:spPr>
          <a:xfrm>
            <a:off x="287338" y="759906"/>
            <a:ext cx="8934484" cy="981345"/>
          </a:xfrm>
        </p:spPr>
        <p:txBody>
          <a:bodyPr/>
          <a:lstStyle/>
          <a:p>
            <a:r>
              <a:rPr lang="sv-SE" b="1" dirty="0"/>
              <a:t>Icke- direktivstyrd upphandling</a:t>
            </a:r>
            <a:br>
              <a:rPr lang="sv-SE" b="1" dirty="0"/>
            </a:br>
            <a:r>
              <a:rPr lang="sv-SE" sz="1600" b="1" dirty="0"/>
              <a:t>”Nationell upphandling”</a:t>
            </a:r>
            <a:endParaRPr lang="sv-SE" sz="1600" dirty="0"/>
          </a:p>
        </p:txBody>
      </p:sp>
      <p:sp>
        <p:nvSpPr>
          <p:cNvPr id="7" name="Platshållare för innehåll 5">
            <a:extLst>
              <a:ext uri="{FF2B5EF4-FFF2-40B4-BE49-F238E27FC236}">
                <a16:creationId xmlns:a16="http://schemas.microsoft.com/office/drawing/2014/main" id="{5963E48C-D798-48C6-A197-481C7257B228}"/>
              </a:ext>
            </a:extLst>
          </p:cNvPr>
          <p:cNvSpPr>
            <a:spLocks noGrp="1"/>
          </p:cNvSpPr>
          <p:nvPr>
            <p:ph idx="1"/>
          </p:nvPr>
        </p:nvSpPr>
        <p:spPr>
          <a:xfrm>
            <a:off x="287338" y="2176462"/>
            <a:ext cx="5540585" cy="2715027"/>
          </a:xfrm>
          <a:ln w="9525">
            <a:noFill/>
          </a:ln>
        </p:spPr>
        <p:txBody>
          <a:bodyPr>
            <a:normAutofit lnSpcReduction="10000"/>
          </a:bodyPr>
          <a:lstStyle/>
          <a:p>
            <a:pPr marL="342900" indent="-342900">
              <a:buFont typeface="+mj-lt"/>
              <a:buAutoNum type="arabicPeriod"/>
            </a:pPr>
            <a:r>
              <a:rPr lang="sv-SE" dirty="0"/>
              <a:t>Förenklat förfarande</a:t>
            </a:r>
          </a:p>
          <a:p>
            <a:pPr marL="342900" indent="-342900">
              <a:buFont typeface="+mj-lt"/>
              <a:buAutoNum type="arabicPeriod"/>
            </a:pPr>
            <a:r>
              <a:rPr lang="sv-SE" dirty="0"/>
              <a:t>Urvalsförfarande</a:t>
            </a:r>
          </a:p>
          <a:p>
            <a:pPr marL="342900" indent="-342900">
              <a:buFont typeface="+mj-lt"/>
              <a:buAutoNum type="arabicPeriod"/>
            </a:pPr>
            <a:r>
              <a:rPr lang="sv-SE" dirty="0"/>
              <a:t>Direktupphandling</a:t>
            </a:r>
          </a:p>
          <a:p>
            <a:pPr marL="342900" indent="-342900">
              <a:buFont typeface="+mj-lt"/>
              <a:buAutoNum type="arabicPeriod"/>
            </a:pPr>
            <a:r>
              <a:rPr lang="sv-SE" dirty="0"/>
              <a:t>Konkurrenspräglad dialog</a:t>
            </a:r>
          </a:p>
          <a:p>
            <a:pPr marL="0" indent="0">
              <a:buNone/>
            </a:pPr>
            <a:endParaRPr lang="sv-SE" dirty="0"/>
          </a:p>
          <a:p>
            <a:pPr marL="0" indent="0">
              <a:buNone/>
            </a:pPr>
            <a:endParaRPr lang="sv-SE" dirty="0"/>
          </a:p>
          <a:p>
            <a:pPr marL="0" indent="0">
              <a:buNone/>
            </a:pPr>
            <a:r>
              <a:rPr lang="sv-SE" dirty="0"/>
              <a:t>Tröskelvärdet för varor och tjänster är 2 236 731 kr </a:t>
            </a:r>
          </a:p>
          <a:p>
            <a:pPr marL="342900" indent="-342900">
              <a:buFont typeface="+mj-lt"/>
              <a:buAutoNum type="arabicPeriod"/>
            </a:pPr>
            <a:endParaRPr lang="sv-SE" dirty="0"/>
          </a:p>
        </p:txBody>
      </p:sp>
      <p:sp>
        <p:nvSpPr>
          <p:cNvPr id="3" name="textruta 2">
            <a:extLst>
              <a:ext uri="{FF2B5EF4-FFF2-40B4-BE49-F238E27FC236}">
                <a16:creationId xmlns:a16="http://schemas.microsoft.com/office/drawing/2014/main" id="{4458B0F4-6A5F-4CC5-93F8-17B6ECC523BA}"/>
              </a:ext>
            </a:extLst>
          </p:cNvPr>
          <p:cNvSpPr txBox="1"/>
          <p:nvPr/>
        </p:nvSpPr>
        <p:spPr>
          <a:xfrm>
            <a:off x="6128425" y="421352"/>
            <a:ext cx="2286000" cy="338554"/>
          </a:xfrm>
          <a:prstGeom prst="rect">
            <a:avLst/>
          </a:prstGeom>
          <a:noFill/>
          <a:ln>
            <a:solidFill>
              <a:schemeClr val="accent4"/>
            </a:solidFill>
          </a:ln>
        </p:spPr>
        <p:txBody>
          <a:bodyPr wrap="square" rtlCol="0">
            <a:spAutoFit/>
          </a:bodyPr>
          <a:lstStyle/>
          <a:p>
            <a:r>
              <a:rPr lang="sv-SE" sz="1600" dirty="0">
                <a:solidFill>
                  <a:schemeClr val="accent1"/>
                </a:solidFill>
              </a:rPr>
              <a:t>Ny lag from 1 februari</a:t>
            </a:r>
            <a:endParaRPr lang="sv-SE" sz="1600" dirty="0"/>
          </a:p>
        </p:txBody>
      </p:sp>
      <p:sp>
        <p:nvSpPr>
          <p:cNvPr id="4" name="textruta 3">
            <a:extLst>
              <a:ext uri="{FF2B5EF4-FFF2-40B4-BE49-F238E27FC236}">
                <a16:creationId xmlns:a16="http://schemas.microsoft.com/office/drawing/2014/main" id="{EA5098A8-C7FE-4E9E-A860-641941995E07}"/>
              </a:ext>
            </a:extLst>
          </p:cNvPr>
          <p:cNvSpPr txBox="1"/>
          <p:nvPr/>
        </p:nvSpPr>
        <p:spPr>
          <a:xfrm>
            <a:off x="4266574" y="2441279"/>
            <a:ext cx="3723701" cy="923330"/>
          </a:xfrm>
          <a:prstGeom prst="rect">
            <a:avLst/>
          </a:prstGeom>
          <a:noFill/>
        </p:spPr>
        <p:txBody>
          <a:bodyPr wrap="square" rtlCol="0">
            <a:spAutoFit/>
          </a:bodyPr>
          <a:lstStyle/>
          <a:p>
            <a:r>
              <a:rPr lang="sv-SE" dirty="0">
                <a:solidFill>
                  <a:schemeClr val="accent1"/>
                </a:solidFill>
              </a:rPr>
              <a:t>Beskriva i Upphandlingsunderlaget hur upphandlingen kommer gå till </a:t>
            </a:r>
          </a:p>
        </p:txBody>
      </p:sp>
      <p:sp>
        <p:nvSpPr>
          <p:cNvPr id="5" name="Höger klammerparentes 4">
            <a:extLst>
              <a:ext uri="{FF2B5EF4-FFF2-40B4-BE49-F238E27FC236}">
                <a16:creationId xmlns:a16="http://schemas.microsoft.com/office/drawing/2014/main" id="{2D4FDF49-1907-4DC8-83F8-48EA79A4FAF7}"/>
              </a:ext>
            </a:extLst>
          </p:cNvPr>
          <p:cNvSpPr/>
          <p:nvPr/>
        </p:nvSpPr>
        <p:spPr>
          <a:xfrm>
            <a:off x="3415229" y="1883884"/>
            <a:ext cx="661012" cy="2038121"/>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526847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0A1CF69-0E55-423A-B0BA-4D6B03EC7FB7}"/>
              </a:ext>
            </a:extLst>
          </p:cNvPr>
          <p:cNvSpPr txBox="1"/>
          <p:nvPr/>
        </p:nvSpPr>
        <p:spPr>
          <a:xfrm>
            <a:off x="413580" y="1855293"/>
            <a:ext cx="8403336" cy="2965042"/>
          </a:xfrm>
          <a:prstGeom prst="rect">
            <a:avLst/>
          </a:prstGeom>
          <a:noFill/>
        </p:spPr>
        <p:txBody>
          <a:bodyPr wrap="square" rtlCol="0">
            <a:spAutoFit/>
          </a:bodyPr>
          <a:lstStyle/>
          <a:p>
            <a:pPr marL="342900" indent="-342900">
              <a:lnSpc>
                <a:spcPct val="150000"/>
              </a:lnSpc>
              <a:buFont typeface="+mj-lt"/>
              <a:buAutoNum type="arabicPeriod"/>
            </a:pPr>
            <a:r>
              <a:rPr lang="sv-SE" dirty="0">
                <a:solidFill>
                  <a:schemeClr val="accent1"/>
                </a:solidFill>
              </a:rPr>
              <a:t>Vid lågt värde</a:t>
            </a:r>
          </a:p>
          <a:p>
            <a:pPr marL="342900" indent="-342900">
              <a:lnSpc>
                <a:spcPct val="150000"/>
              </a:lnSpc>
              <a:buFont typeface="+mj-lt"/>
              <a:buAutoNum type="arabicPeriod"/>
            </a:pPr>
            <a:r>
              <a:rPr lang="sv-SE" dirty="0">
                <a:solidFill>
                  <a:schemeClr val="accent1"/>
                </a:solidFill>
              </a:rPr>
              <a:t>Inte fått några anbud när man upphandlat</a:t>
            </a:r>
          </a:p>
          <a:p>
            <a:pPr marL="342900" indent="-342900">
              <a:lnSpc>
                <a:spcPct val="150000"/>
              </a:lnSpc>
              <a:buFont typeface="+mj-lt"/>
              <a:buAutoNum type="arabicPeriod"/>
            </a:pPr>
            <a:r>
              <a:rPr lang="sv-SE" dirty="0">
                <a:solidFill>
                  <a:schemeClr val="accent1"/>
                </a:solidFill>
              </a:rPr>
              <a:t>Det finns bara en leverantör pga. ensamrätt, konstnärliga eller tekniska skäl</a:t>
            </a:r>
          </a:p>
          <a:p>
            <a:pPr marL="342900" indent="-342900">
              <a:lnSpc>
                <a:spcPct val="150000"/>
              </a:lnSpc>
              <a:buFont typeface="+mj-lt"/>
              <a:buAutoNum type="arabicPeriod"/>
            </a:pPr>
            <a:r>
              <a:rPr lang="sv-SE" dirty="0">
                <a:solidFill>
                  <a:schemeClr val="accent1"/>
                </a:solidFill>
              </a:rPr>
              <a:t>Synnerlig brådska och köpet är absolut nödvändigt</a:t>
            </a:r>
          </a:p>
          <a:p>
            <a:pPr marL="342900" indent="-342900">
              <a:lnSpc>
                <a:spcPct val="150000"/>
              </a:lnSpc>
              <a:buFont typeface="+mj-lt"/>
              <a:buAutoNum type="arabicPeriod"/>
            </a:pPr>
            <a:r>
              <a:rPr lang="sv-SE" dirty="0">
                <a:solidFill>
                  <a:schemeClr val="accent1"/>
                </a:solidFill>
              </a:rPr>
              <a:t>Om det finns synnerliga skäl.</a:t>
            </a:r>
          </a:p>
          <a:p>
            <a:pPr>
              <a:lnSpc>
                <a:spcPct val="150000"/>
              </a:lnSpc>
            </a:pPr>
            <a:endParaRPr lang="sv-SE" dirty="0">
              <a:solidFill>
                <a:schemeClr val="accent1"/>
              </a:solidFill>
            </a:endParaRPr>
          </a:p>
          <a:p>
            <a:pPr>
              <a:lnSpc>
                <a:spcPct val="150000"/>
              </a:lnSpc>
            </a:pPr>
            <a:r>
              <a:rPr lang="sv-SE" dirty="0">
                <a:solidFill>
                  <a:schemeClr val="accent1"/>
                </a:solidFill>
              </a:rPr>
              <a:t>Direktupphandlingsgränsen from 1 februari 2022: 700 000 kr</a:t>
            </a:r>
            <a:endParaRPr lang="sv-SE" sz="1600" dirty="0"/>
          </a:p>
        </p:txBody>
      </p:sp>
      <p:sp>
        <p:nvSpPr>
          <p:cNvPr id="3" name="Rubrik 1">
            <a:extLst>
              <a:ext uri="{FF2B5EF4-FFF2-40B4-BE49-F238E27FC236}">
                <a16:creationId xmlns:a16="http://schemas.microsoft.com/office/drawing/2014/main" id="{2827928B-89D5-425E-BFF7-3FA81FB9D7E6}"/>
              </a:ext>
            </a:extLst>
          </p:cNvPr>
          <p:cNvSpPr>
            <a:spLocks noGrp="1"/>
          </p:cNvSpPr>
          <p:nvPr>
            <p:ph type="title"/>
          </p:nvPr>
        </p:nvSpPr>
        <p:spPr>
          <a:xfrm>
            <a:off x="327084" y="564424"/>
            <a:ext cx="8569325" cy="1290869"/>
          </a:xfrm>
        </p:spPr>
        <p:txBody>
          <a:bodyPr/>
          <a:lstStyle/>
          <a:p>
            <a:r>
              <a:rPr lang="sv-SE" sz="4400" b="1" dirty="0"/>
              <a:t>Direktupphandling</a:t>
            </a:r>
            <a:br>
              <a:rPr lang="sv-SE" b="1" dirty="0"/>
            </a:br>
            <a:r>
              <a:rPr lang="sv-SE" sz="1600" dirty="0"/>
              <a:t>”Upphandling utan krav på viss form”</a:t>
            </a:r>
          </a:p>
        </p:txBody>
      </p:sp>
    </p:spTree>
    <p:extLst>
      <p:ext uri="{BB962C8B-B14F-4D97-AF65-F5344CB8AC3E}">
        <p14:creationId xmlns:p14="http://schemas.microsoft.com/office/powerpoint/2010/main" val="1193276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74E51FA-7CEB-4F4E-9BBD-7BDF3F888E80}"/>
              </a:ext>
            </a:extLst>
          </p:cNvPr>
          <p:cNvSpPr>
            <a:spLocks noGrp="1"/>
          </p:cNvSpPr>
          <p:nvPr>
            <p:ph idx="1"/>
          </p:nvPr>
        </p:nvSpPr>
        <p:spPr/>
        <p:txBody>
          <a:bodyPr>
            <a:normAutofit/>
          </a:bodyPr>
          <a:lstStyle/>
          <a:p>
            <a:r>
              <a:rPr lang="sv-SE" dirty="0"/>
              <a:t>Svara på frågor</a:t>
            </a:r>
          </a:p>
          <a:p>
            <a:r>
              <a:rPr lang="sv-SE" dirty="0"/>
              <a:t>Annonseringstid</a:t>
            </a:r>
          </a:p>
          <a:p>
            <a:pPr lvl="1"/>
            <a:r>
              <a:rPr lang="sv-SE" b="0" i="0" kern="1200" dirty="0">
                <a:solidFill>
                  <a:schemeClr val="tx2">
                    <a:lumMod val="90000"/>
                  </a:schemeClr>
                </a:solidFill>
                <a:effectLst/>
                <a:latin typeface="+mn-lt"/>
                <a:ea typeface="+mn-ea"/>
                <a:cs typeface="+mn-cs"/>
              </a:rPr>
              <a:t>För Direktivstyrda upphandling med öppet förfarande är det minst 30 dagar och för icke Direktiv styrd ska annonseringstiden vara skälig tid </a:t>
            </a:r>
            <a:endParaRPr lang="sv-SE" dirty="0">
              <a:solidFill>
                <a:schemeClr val="tx2">
                  <a:lumMod val="90000"/>
                </a:schemeClr>
              </a:solidFill>
            </a:endParaRPr>
          </a:p>
          <a:p>
            <a:r>
              <a:rPr lang="sv-SE" dirty="0"/>
              <a:t>Ändringar i upphandlingsunderlaget</a:t>
            </a:r>
          </a:p>
        </p:txBody>
      </p:sp>
      <p:sp>
        <p:nvSpPr>
          <p:cNvPr id="4" name="Rubrik 3">
            <a:extLst>
              <a:ext uri="{FF2B5EF4-FFF2-40B4-BE49-F238E27FC236}">
                <a16:creationId xmlns:a16="http://schemas.microsoft.com/office/drawing/2014/main" id="{0088C2F7-1DB3-468A-9FC7-88230E158E5F}"/>
              </a:ext>
            </a:extLst>
          </p:cNvPr>
          <p:cNvSpPr>
            <a:spLocks noGrp="1"/>
          </p:cNvSpPr>
          <p:nvPr>
            <p:ph type="title"/>
          </p:nvPr>
        </p:nvSpPr>
        <p:spPr/>
        <p:txBody>
          <a:bodyPr/>
          <a:lstStyle/>
          <a:p>
            <a:r>
              <a:rPr lang="sv-SE" dirty="0"/>
              <a:t>Annonsering</a:t>
            </a:r>
          </a:p>
        </p:txBody>
      </p:sp>
    </p:spTree>
    <p:extLst>
      <p:ext uri="{BB962C8B-B14F-4D97-AF65-F5344CB8AC3E}">
        <p14:creationId xmlns:p14="http://schemas.microsoft.com/office/powerpoint/2010/main" val="110452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B186E799-49AB-4E81-B531-A6BBE55573D2}"/>
              </a:ext>
            </a:extLst>
          </p:cNvPr>
          <p:cNvPicPr>
            <a:picLocks noGrp="1" noChangeAspect="1"/>
          </p:cNvPicPr>
          <p:nvPr>
            <p:ph type="pic" sz="quarter" idx="12"/>
          </p:nvPr>
        </p:nvPicPr>
        <p:blipFill>
          <a:blip r:embed="rId3"/>
          <a:srcRect l="20185" r="20185"/>
          <a:stretch>
            <a:fillRect/>
          </a:stretch>
        </p:blipFill>
        <p:spPr/>
      </p:pic>
      <p:sp>
        <p:nvSpPr>
          <p:cNvPr id="2" name="Platshållare för innehåll 1">
            <a:extLst>
              <a:ext uri="{FF2B5EF4-FFF2-40B4-BE49-F238E27FC236}">
                <a16:creationId xmlns:a16="http://schemas.microsoft.com/office/drawing/2014/main" id="{D55E294C-9951-4789-90DB-5C03EA9A6098}"/>
              </a:ext>
            </a:extLst>
          </p:cNvPr>
          <p:cNvSpPr>
            <a:spLocks noGrp="1"/>
          </p:cNvSpPr>
          <p:nvPr>
            <p:ph idx="13"/>
          </p:nvPr>
        </p:nvSpPr>
        <p:spPr>
          <a:xfrm>
            <a:off x="287338" y="1617663"/>
            <a:ext cx="3922712" cy="2411413"/>
          </a:xfrm>
        </p:spPr>
        <p:txBody>
          <a:bodyPr/>
          <a:lstStyle/>
          <a:p>
            <a:r>
              <a:rPr lang="sv-SE"/>
              <a:t>Beslut om tilldelning</a:t>
            </a:r>
          </a:p>
          <a:p>
            <a:r>
              <a:rPr lang="sv-SE"/>
              <a:t>Kommuniceras med anbudsgivare/anbudssökande</a:t>
            </a:r>
          </a:p>
          <a:p>
            <a:r>
              <a:rPr lang="sv-SE"/>
              <a:t>Avtalsspärr  - förbud att teckna avtal</a:t>
            </a:r>
          </a:p>
          <a:p>
            <a:r>
              <a:rPr lang="sv-SE"/>
              <a:t>Avtal tecknas</a:t>
            </a:r>
          </a:p>
        </p:txBody>
      </p:sp>
      <p:sp>
        <p:nvSpPr>
          <p:cNvPr id="3" name="Rubrik 2">
            <a:extLst>
              <a:ext uri="{FF2B5EF4-FFF2-40B4-BE49-F238E27FC236}">
                <a16:creationId xmlns:a16="http://schemas.microsoft.com/office/drawing/2014/main" id="{BC69318A-3BB1-4C91-AA5A-36B393473381}"/>
              </a:ext>
            </a:extLst>
          </p:cNvPr>
          <p:cNvSpPr>
            <a:spLocks noGrp="1"/>
          </p:cNvSpPr>
          <p:nvPr>
            <p:ph type="title"/>
          </p:nvPr>
        </p:nvSpPr>
        <p:spPr>
          <a:xfrm>
            <a:off x="287337" y="663576"/>
            <a:ext cx="3922713" cy="737054"/>
          </a:xfrm>
        </p:spPr>
        <p:txBody>
          <a:bodyPr/>
          <a:lstStyle/>
          <a:p>
            <a:r>
              <a:rPr lang="sv-SE"/>
              <a:t>Tilldelning</a:t>
            </a:r>
          </a:p>
        </p:txBody>
      </p:sp>
    </p:spTree>
    <p:extLst>
      <p:ext uri="{BB962C8B-B14F-4D97-AF65-F5344CB8AC3E}">
        <p14:creationId xmlns:p14="http://schemas.microsoft.com/office/powerpoint/2010/main" val="53229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F858CC5-12F8-4FD3-B08A-CE00FB8FA9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005" y="1373994"/>
            <a:ext cx="5426792" cy="1960942"/>
          </a:xfrm>
          <a:prstGeom prst="rect">
            <a:avLst/>
          </a:prstGeom>
        </p:spPr>
      </p:pic>
    </p:spTree>
    <p:extLst>
      <p:ext uri="{BB962C8B-B14F-4D97-AF65-F5344CB8AC3E}">
        <p14:creationId xmlns:p14="http://schemas.microsoft.com/office/powerpoint/2010/main" val="1734584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D99EBD0-8A5D-4F1E-AE86-B8621D38739D}"/>
              </a:ext>
            </a:extLst>
          </p:cNvPr>
          <p:cNvSpPr>
            <a:spLocks noGrp="1"/>
          </p:cNvSpPr>
          <p:nvPr>
            <p:ph type="title"/>
          </p:nvPr>
        </p:nvSpPr>
        <p:spPr>
          <a:xfrm>
            <a:off x="431005" y="663575"/>
            <a:ext cx="8569325" cy="730327"/>
          </a:xfrm>
        </p:spPr>
        <p:txBody>
          <a:bodyPr/>
          <a:lstStyle/>
          <a:p>
            <a:r>
              <a:rPr lang="sv-SE" dirty="0"/>
              <a:t>Ramavtal</a:t>
            </a:r>
          </a:p>
        </p:txBody>
      </p:sp>
      <p:sp>
        <p:nvSpPr>
          <p:cNvPr id="5" name="Platshållare för innehåll 4">
            <a:extLst>
              <a:ext uri="{FF2B5EF4-FFF2-40B4-BE49-F238E27FC236}">
                <a16:creationId xmlns:a16="http://schemas.microsoft.com/office/drawing/2014/main" id="{649697D8-35E6-4AC7-8466-D9A5C30EDC9F}"/>
              </a:ext>
            </a:extLst>
          </p:cNvPr>
          <p:cNvSpPr txBox="1">
            <a:spLocks noGrp="1"/>
          </p:cNvSpPr>
          <p:nvPr>
            <p:ph idx="4294967295"/>
          </p:nvPr>
        </p:nvSpPr>
        <p:spPr>
          <a:xfrm>
            <a:off x="287337" y="1636139"/>
            <a:ext cx="8856662" cy="2604944"/>
          </a:xfrm>
          <a:prstGeom prst="rect">
            <a:avLst/>
          </a:prstGeom>
          <a:noFill/>
        </p:spPr>
        <p:txBody>
          <a:bodyPr wrap="square" rtlCol="0">
            <a:spAutoFit/>
          </a:bodyPr>
          <a:lstStyle/>
          <a:p>
            <a:pPr marL="562950" indent="-285750"/>
            <a:r>
              <a:rPr lang="sv-SE" dirty="0">
                <a:solidFill>
                  <a:schemeClr val="accent1"/>
                </a:solidFill>
              </a:rPr>
              <a:t>Avtalstid</a:t>
            </a:r>
          </a:p>
          <a:p>
            <a:pPr marL="562950" indent="-285750"/>
            <a:r>
              <a:rPr lang="sv-SE" dirty="0">
                <a:solidFill>
                  <a:schemeClr val="accent1"/>
                </a:solidFill>
              </a:rPr>
              <a:t>Måste framgå hur avrop görs</a:t>
            </a:r>
          </a:p>
          <a:p>
            <a:pPr marL="554400" indent="0">
              <a:buNone/>
            </a:pPr>
            <a:r>
              <a:rPr lang="sv-SE" sz="1400" dirty="0">
                <a:solidFill>
                  <a:schemeClr val="accent1"/>
                </a:solidFill>
              </a:rPr>
              <a:t>	Rangordning </a:t>
            </a:r>
            <a:endParaRPr lang="sv-SE" sz="1400" dirty="0">
              <a:solidFill>
                <a:schemeClr val="accent1"/>
              </a:solidFill>
              <a:sym typeface="Wingdings" panose="05000000000000000000" pitchFamily="2" charset="2"/>
            </a:endParaRPr>
          </a:p>
          <a:p>
            <a:pPr marL="554400" indent="0">
              <a:buNone/>
            </a:pPr>
            <a:r>
              <a:rPr lang="sv-SE" sz="1400" dirty="0">
                <a:solidFill>
                  <a:schemeClr val="accent1"/>
                </a:solidFill>
                <a:sym typeface="Wingdings" panose="05000000000000000000" pitchFamily="2" charset="2"/>
              </a:rPr>
              <a:t>	Förnyad konkurrensutsättning</a:t>
            </a:r>
            <a:endParaRPr lang="sv-SE" sz="1400" dirty="0">
              <a:solidFill>
                <a:schemeClr val="accent1"/>
              </a:solidFill>
            </a:endParaRPr>
          </a:p>
          <a:p>
            <a:pPr marL="562950" indent="-285750"/>
            <a:r>
              <a:rPr lang="sv-SE" dirty="0">
                <a:solidFill>
                  <a:schemeClr val="accent1"/>
                </a:solidFill>
              </a:rPr>
              <a:t>Kontrakt som grundas på ett ramavtal får inte väsentligen avvika från det</a:t>
            </a:r>
          </a:p>
          <a:p>
            <a:pPr marL="562950" indent="-285750"/>
            <a:r>
              <a:rPr lang="sv-SE" dirty="0">
                <a:solidFill>
                  <a:schemeClr val="accent1"/>
                </a:solidFill>
              </a:rPr>
              <a:t>Takvolym måste anges (”Coopservice”)</a:t>
            </a:r>
          </a:p>
          <a:p>
            <a:pPr marL="562950" indent="-285750"/>
            <a:r>
              <a:rPr lang="sv-SE" dirty="0">
                <a:solidFill>
                  <a:schemeClr val="accent1"/>
                </a:solidFill>
              </a:rPr>
              <a:t>Ändringar får bara göras under vissa förutsättningar</a:t>
            </a:r>
          </a:p>
        </p:txBody>
      </p:sp>
    </p:spTree>
    <p:extLst>
      <p:ext uri="{BB962C8B-B14F-4D97-AF65-F5344CB8AC3E}">
        <p14:creationId xmlns:p14="http://schemas.microsoft.com/office/powerpoint/2010/main" val="1474871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FF0BFB7-019D-42D1-99A0-3D63B7C68550}"/>
              </a:ext>
            </a:extLst>
          </p:cNvPr>
          <p:cNvSpPr>
            <a:spLocks noGrp="1"/>
          </p:cNvSpPr>
          <p:nvPr>
            <p:ph type="title"/>
          </p:nvPr>
        </p:nvSpPr>
        <p:spPr>
          <a:xfrm>
            <a:off x="287337" y="663576"/>
            <a:ext cx="8569325" cy="1009582"/>
          </a:xfrm>
        </p:spPr>
        <p:txBody>
          <a:bodyPr/>
          <a:lstStyle/>
          <a:p>
            <a:r>
              <a:rPr lang="sv-SE" b="1" dirty="0"/>
              <a:t>Kontrakt</a:t>
            </a:r>
            <a:endParaRPr lang="sv-SE" dirty="0"/>
          </a:p>
        </p:txBody>
      </p:sp>
      <p:sp>
        <p:nvSpPr>
          <p:cNvPr id="5" name="Platshållare för innehåll 1">
            <a:extLst>
              <a:ext uri="{FF2B5EF4-FFF2-40B4-BE49-F238E27FC236}">
                <a16:creationId xmlns:a16="http://schemas.microsoft.com/office/drawing/2014/main" id="{5CE5F4D9-3551-45CC-89DC-7F09D5C933F6}"/>
              </a:ext>
            </a:extLst>
          </p:cNvPr>
          <p:cNvSpPr txBox="1">
            <a:spLocks noGrp="1"/>
          </p:cNvSpPr>
          <p:nvPr>
            <p:ph idx="1"/>
          </p:nvPr>
        </p:nvSpPr>
        <p:spPr>
          <a:xfrm>
            <a:off x="287337" y="1956124"/>
            <a:ext cx="7016845" cy="2411413"/>
          </a:xfrm>
          <a:prstGeom prst="rect">
            <a:avLst/>
          </a:prstGeom>
        </p:spPr>
        <p:txBody>
          <a:bodyPr vert="horz" lIns="0" tIns="0" rIns="0" bIns="0" rtlCol="0">
            <a:normAutofit/>
          </a:bodyPr>
          <a:lstStyle>
            <a:lvl1pPr marL="180000" indent="-180000" algn="l" defTabSz="514350" rtl="0" eaLnBrk="1" latinLnBrk="0" hangingPunct="1">
              <a:lnSpc>
                <a:spcPct val="110000"/>
              </a:lnSpc>
              <a:spcBef>
                <a:spcPts val="800"/>
              </a:spcBef>
              <a:buClr>
                <a:schemeClr val="accent1"/>
              </a:buClr>
              <a:buSzPct val="110000"/>
              <a:buFont typeface="Arial" panose="020B0604020202020204" pitchFamily="34" charset="0"/>
              <a:buChar char="•"/>
              <a:defRPr sz="1800" kern="1200">
                <a:solidFill>
                  <a:schemeClr val="accent1"/>
                </a:solidFill>
                <a:latin typeface="+mn-lt"/>
                <a:ea typeface="+mn-ea"/>
                <a:cs typeface="+mn-cs"/>
              </a:defRPr>
            </a:lvl1pPr>
            <a:lvl2pPr marL="360000" indent="-180000" algn="l" defTabSz="514350" rtl="0" eaLnBrk="1" latinLnBrk="0" hangingPunct="1">
              <a:lnSpc>
                <a:spcPct val="110000"/>
              </a:lnSpc>
              <a:spcBef>
                <a:spcPts val="400"/>
              </a:spcBef>
              <a:buClr>
                <a:schemeClr val="accent1"/>
              </a:buClr>
              <a:buSzPct val="110000"/>
              <a:buFont typeface="Arial" panose="020B0604020202020204" pitchFamily="34" charset="0"/>
              <a:buChar char="•"/>
              <a:defRPr sz="1600" kern="1200">
                <a:solidFill>
                  <a:schemeClr val="accent1"/>
                </a:solidFill>
                <a:latin typeface="+mn-lt"/>
                <a:ea typeface="+mn-ea"/>
                <a:cs typeface="+mn-cs"/>
              </a:defRPr>
            </a:lvl2pPr>
            <a:lvl3pPr marL="540000" indent="-180000" algn="l" defTabSz="514350" rtl="0" eaLnBrk="1" latinLnBrk="0" hangingPunct="1">
              <a:lnSpc>
                <a:spcPct val="110000"/>
              </a:lnSpc>
              <a:spcBef>
                <a:spcPts val="400"/>
              </a:spcBef>
              <a:buClr>
                <a:schemeClr val="accent1"/>
              </a:buClr>
              <a:buSzPct val="110000"/>
              <a:buFont typeface="Arial" panose="020B0604020202020204" pitchFamily="34" charset="0"/>
              <a:buChar char="•"/>
              <a:defRPr sz="1400" kern="1200">
                <a:solidFill>
                  <a:schemeClr val="accent1"/>
                </a:solidFill>
                <a:latin typeface="+mn-lt"/>
                <a:ea typeface="+mn-ea"/>
                <a:cs typeface="+mn-cs"/>
              </a:defRPr>
            </a:lvl3pPr>
            <a:lvl4pPr marL="720000" indent="-180000" algn="l" defTabSz="514350" rtl="0" eaLnBrk="1" latinLnBrk="0" hangingPunct="1">
              <a:lnSpc>
                <a:spcPct val="110000"/>
              </a:lnSpc>
              <a:spcBef>
                <a:spcPts val="400"/>
              </a:spcBef>
              <a:buClr>
                <a:schemeClr val="accent1"/>
              </a:buClr>
              <a:buSzPct val="110000"/>
              <a:buFont typeface="Arial" panose="020B0604020202020204" pitchFamily="34" charset="0"/>
              <a:buChar char="•"/>
              <a:defRPr sz="1400" kern="1200">
                <a:solidFill>
                  <a:schemeClr val="accent1"/>
                </a:solidFill>
                <a:latin typeface="+mn-lt"/>
                <a:ea typeface="+mn-ea"/>
                <a:cs typeface="+mn-cs"/>
              </a:defRPr>
            </a:lvl4pPr>
            <a:lvl5pPr marL="900000" indent="-144000" algn="l" defTabSz="514350" rtl="0" eaLnBrk="1" latinLnBrk="0" hangingPunct="1">
              <a:lnSpc>
                <a:spcPct val="110000"/>
              </a:lnSpc>
              <a:spcBef>
                <a:spcPts val="400"/>
              </a:spcBef>
              <a:buClr>
                <a:schemeClr val="accent1"/>
              </a:buClr>
              <a:buFont typeface="Arial" panose="020B0604020202020204" pitchFamily="34" charset="0"/>
              <a:buChar char="•"/>
              <a:defRPr sz="1400" kern="1200">
                <a:solidFill>
                  <a:schemeClr val="accent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sv-SE" b="1" dirty="0"/>
              <a:t> </a:t>
            </a:r>
            <a:r>
              <a:rPr lang="sv-SE" dirty="0"/>
              <a:t>Förbud mot tillsvidareavtal</a:t>
            </a:r>
          </a:p>
          <a:p>
            <a:r>
              <a:rPr lang="sv-SE" dirty="0"/>
              <a:t>Skälig avtalstid i förhållande till upphandlingsföremålet</a:t>
            </a:r>
          </a:p>
          <a:p>
            <a:r>
              <a:rPr lang="sv-SE" dirty="0"/>
              <a:t>Ändringar får bara göras under vissa förutsättningar</a:t>
            </a:r>
          </a:p>
          <a:p>
            <a:pPr marL="0" indent="0">
              <a:buNone/>
            </a:pPr>
            <a:endParaRPr lang="sv-SE" dirty="0"/>
          </a:p>
          <a:p>
            <a:pPr marL="180000" lvl="1" indent="0">
              <a:buFont typeface="Arial" panose="020B0604020202020204" pitchFamily="34" charset="0"/>
              <a:buNone/>
            </a:pPr>
            <a:endParaRPr lang="sv-SE" b="1" dirty="0"/>
          </a:p>
          <a:p>
            <a:pPr lvl="1"/>
            <a:endParaRPr lang="sv-SE" dirty="0"/>
          </a:p>
          <a:p>
            <a:pPr lvl="1"/>
            <a:endParaRPr lang="sv-SE" dirty="0"/>
          </a:p>
        </p:txBody>
      </p:sp>
    </p:spTree>
    <p:extLst>
      <p:ext uri="{BB962C8B-B14F-4D97-AF65-F5344CB8AC3E}">
        <p14:creationId xmlns:p14="http://schemas.microsoft.com/office/powerpoint/2010/main" val="2400204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8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7341356-933E-49B6-A50B-4472EB4D5C2E}"/>
              </a:ext>
            </a:extLst>
          </p:cNvPr>
          <p:cNvPicPr>
            <a:picLocks noChangeAspect="1"/>
          </p:cNvPicPr>
          <p:nvPr/>
        </p:nvPicPr>
        <p:blipFill>
          <a:blip r:embed="rId3"/>
          <a:stretch>
            <a:fillRect/>
          </a:stretch>
        </p:blipFill>
        <p:spPr>
          <a:xfrm>
            <a:off x="287338" y="2340396"/>
            <a:ext cx="8681621" cy="2143692"/>
          </a:xfrm>
          <a:prstGeom prst="rect">
            <a:avLst/>
          </a:prstGeom>
        </p:spPr>
      </p:pic>
      <p:sp>
        <p:nvSpPr>
          <p:cNvPr id="3" name="Rubrik 2">
            <a:extLst>
              <a:ext uri="{FF2B5EF4-FFF2-40B4-BE49-F238E27FC236}">
                <a16:creationId xmlns:a16="http://schemas.microsoft.com/office/drawing/2014/main" id="{2E3163E4-8055-4C7A-BB94-D3EA1C656270}"/>
              </a:ext>
            </a:extLst>
          </p:cNvPr>
          <p:cNvSpPr>
            <a:spLocks noGrp="1"/>
          </p:cNvSpPr>
          <p:nvPr>
            <p:ph type="title"/>
          </p:nvPr>
        </p:nvSpPr>
        <p:spPr>
          <a:xfrm>
            <a:off x="287338" y="1153314"/>
            <a:ext cx="6660000" cy="1290869"/>
          </a:xfrm>
        </p:spPr>
        <p:txBody>
          <a:bodyPr/>
          <a:lstStyle/>
          <a:p>
            <a:r>
              <a:rPr lang="sv-SE" dirty="0"/>
              <a:t>Nationella upphandlingsstrategin</a:t>
            </a:r>
            <a:br>
              <a:rPr lang="sv-SE" dirty="0"/>
            </a:br>
            <a:endParaRPr lang="sv-SE" dirty="0"/>
          </a:p>
        </p:txBody>
      </p:sp>
    </p:spTree>
    <p:extLst>
      <p:ext uri="{BB962C8B-B14F-4D97-AF65-F5344CB8AC3E}">
        <p14:creationId xmlns:p14="http://schemas.microsoft.com/office/powerpoint/2010/main" val="67317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8BA20C6-A032-4481-9421-1B68DA42803E}"/>
              </a:ext>
            </a:extLst>
          </p:cNvPr>
          <p:cNvSpPr>
            <a:spLocks noGrp="1"/>
          </p:cNvSpPr>
          <p:nvPr>
            <p:ph type="title"/>
          </p:nvPr>
        </p:nvSpPr>
        <p:spPr>
          <a:xfrm>
            <a:off x="287339" y="386042"/>
            <a:ext cx="8705407" cy="736247"/>
          </a:xfrm>
        </p:spPr>
        <p:txBody>
          <a:bodyPr/>
          <a:lstStyle/>
          <a:p>
            <a:pPr algn="ctr"/>
            <a:r>
              <a:rPr lang="sv-SE" sz="4000"/>
              <a:t>Lag om offentlig upphandling (LOU)</a:t>
            </a:r>
          </a:p>
        </p:txBody>
      </p:sp>
      <p:sp>
        <p:nvSpPr>
          <p:cNvPr id="6" name="Platshållare för innehåll 5">
            <a:extLst>
              <a:ext uri="{FF2B5EF4-FFF2-40B4-BE49-F238E27FC236}">
                <a16:creationId xmlns:a16="http://schemas.microsoft.com/office/drawing/2014/main" id="{CB711876-EB22-4C24-B4DC-A21AA277C39E}"/>
              </a:ext>
            </a:extLst>
          </p:cNvPr>
          <p:cNvSpPr>
            <a:spLocks noGrp="1"/>
          </p:cNvSpPr>
          <p:nvPr>
            <p:ph idx="1"/>
          </p:nvPr>
        </p:nvSpPr>
        <p:spPr>
          <a:xfrm>
            <a:off x="287339" y="1954993"/>
            <a:ext cx="6399213" cy="1996522"/>
          </a:xfrm>
        </p:spPr>
        <p:txBody>
          <a:bodyPr>
            <a:normAutofit/>
          </a:bodyPr>
          <a:lstStyle/>
          <a:p>
            <a:r>
              <a:rPr lang="sv-SE" b="1"/>
              <a:t>Säkerställa konkurrens på marknaden och undvika korruption</a:t>
            </a:r>
          </a:p>
          <a:p>
            <a:r>
              <a:rPr lang="sv-SE" b="1"/>
              <a:t>Bygger på EU-direktiv</a:t>
            </a:r>
          </a:p>
          <a:p>
            <a:r>
              <a:rPr lang="sv-SE" b="1"/>
              <a:t>EU-domstolen yttersta tolkaren </a:t>
            </a:r>
          </a:p>
          <a:p>
            <a:pPr marL="0" indent="0">
              <a:buNone/>
            </a:pPr>
            <a:endParaRPr lang="sv-SE"/>
          </a:p>
        </p:txBody>
      </p:sp>
      <p:pic>
        <p:nvPicPr>
          <p:cNvPr id="1028" name="Picture 4" descr="Lagen om offentlig upphandling (webbutbildning)">
            <a:extLst>
              <a:ext uri="{FF2B5EF4-FFF2-40B4-BE49-F238E27FC236}">
                <a16:creationId xmlns:a16="http://schemas.microsoft.com/office/drawing/2014/main" id="{06E2494D-145E-4138-B5BF-3EE19BF43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681" y="2571750"/>
            <a:ext cx="3797065" cy="199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8BA20C6-A032-4481-9421-1B68DA42803E}"/>
              </a:ext>
            </a:extLst>
          </p:cNvPr>
          <p:cNvSpPr>
            <a:spLocks noGrp="1"/>
          </p:cNvSpPr>
          <p:nvPr>
            <p:ph type="title"/>
          </p:nvPr>
        </p:nvSpPr>
        <p:spPr>
          <a:xfrm>
            <a:off x="287339" y="386042"/>
            <a:ext cx="8705407" cy="736247"/>
          </a:xfrm>
        </p:spPr>
        <p:txBody>
          <a:bodyPr/>
          <a:lstStyle/>
          <a:p>
            <a:pPr algn="ctr"/>
            <a:r>
              <a:rPr lang="sv-SE" sz="4000"/>
              <a:t>Lag om offentlig upphandling (LOU)</a:t>
            </a:r>
          </a:p>
        </p:txBody>
      </p:sp>
      <p:sp>
        <p:nvSpPr>
          <p:cNvPr id="6" name="Platshållare för innehåll 5">
            <a:extLst>
              <a:ext uri="{FF2B5EF4-FFF2-40B4-BE49-F238E27FC236}">
                <a16:creationId xmlns:a16="http://schemas.microsoft.com/office/drawing/2014/main" id="{CB711876-EB22-4C24-B4DC-A21AA277C39E}"/>
              </a:ext>
            </a:extLst>
          </p:cNvPr>
          <p:cNvSpPr>
            <a:spLocks noGrp="1"/>
          </p:cNvSpPr>
          <p:nvPr>
            <p:ph idx="1"/>
          </p:nvPr>
        </p:nvSpPr>
        <p:spPr>
          <a:xfrm>
            <a:off x="287337" y="1399822"/>
            <a:ext cx="6340343" cy="3188053"/>
          </a:xfrm>
        </p:spPr>
        <p:txBody>
          <a:bodyPr>
            <a:normAutofit/>
          </a:bodyPr>
          <a:lstStyle/>
          <a:p>
            <a:r>
              <a:rPr lang="sv-SE" b="1" dirty="0"/>
              <a:t>En av flera lagar på upphandlingsområdet:</a:t>
            </a:r>
          </a:p>
          <a:p>
            <a:pPr lvl="1"/>
            <a:r>
              <a:rPr lang="sv-SE" dirty="0"/>
              <a:t>Lag om offentlig upphandling (LOU)</a:t>
            </a:r>
          </a:p>
          <a:p>
            <a:pPr lvl="1"/>
            <a:r>
              <a:rPr lang="sv-SE" dirty="0"/>
              <a:t>Lag om upphandling inom områdena vatten, energi, transporter och posttjänster (LUF)</a:t>
            </a:r>
          </a:p>
          <a:p>
            <a:pPr lvl="1"/>
            <a:r>
              <a:rPr lang="sv-SE" dirty="0"/>
              <a:t>Lag om upphandling inom försvars- och säkerhetssektorn (LUFS)</a:t>
            </a:r>
          </a:p>
          <a:p>
            <a:pPr lvl="1"/>
            <a:r>
              <a:rPr lang="sv-SE" dirty="0"/>
              <a:t>Lag om upphandling av koncessioner (LUK)</a:t>
            </a:r>
          </a:p>
          <a:p>
            <a:pPr lvl="1"/>
            <a:r>
              <a:rPr lang="sv-SE" dirty="0"/>
              <a:t>Lag om valfrihet (LOV)</a:t>
            </a:r>
          </a:p>
          <a:p>
            <a:endParaRPr lang="sv-SE" dirty="0"/>
          </a:p>
        </p:txBody>
      </p:sp>
      <p:pic>
        <p:nvPicPr>
          <p:cNvPr id="1028" name="Picture 4" descr="Lagen om offentlig upphandling (webbutbildning)">
            <a:extLst>
              <a:ext uri="{FF2B5EF4-FFF2-40B4-BE49-F238E27FC236}">
                <a16:creationId xmlns:a16="http://schemas.microsoft.com/office/drawing/2014/main" id="{06E2494D-145E-4138-B5BF-3EE19BF43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270" y="3338834"/>
            <a:ext cx="2375476" cy="124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7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8BA20C6-A032-4481-9421-1B68DA42803E}"/>
              </a:ext>
            </a:extLst>
          </p:cNvPr>
          <p:cNvSpPr>
            <a:spLocks noGrp="1"/>
          </p:cNvSpPr>
          <p:nvPr>
            <p:ph type="title"/>
          </p:nvPr>
        </p:nvSpPr>
        <p:spPr>
          <a:xfrm>
            <a:off x="287337" y="486626"/>
            <a:ext cx="8569325" cy="736247"/>
          </a:xfrm>
        </p:spPr>
        <p:txBody>
          <a:bodyPr/>
          <a:lstStyle/>
          <a:p>
            <a:r>
              <a:rPr lang="sv-SE"/>
              <a:t>LOU</a:t>
            </a:r>
          </a:p>
        </p:txBody>
      </p:sp>
      <p:sp>
        <p:nvSpPr>
          <p:cNvPr id="6" name="Platshållare för innehåll 5">
            <a:extLst>
              <a:ext uri="{FF2B5EF4-FFF2-40B4-BE49-F238E27FC236}">
                <a16:creationId xmlns:a16="http://schemas.microsoft.com/office/drawing/2014/main" id="{CB711876-EB22-4C24-B4DC-A21AA277C39E}"/>
              </a:ext>
            </a:extLst>
          </p:cNvPr>
          <p:cNvSpPr>
            <a:spLocks noGrp="1"/>
          </p:cNvSpPr>
          <p:nvPr>
            <p:ph idx="1"/>
          </p:nvPr>
        </p:nvSpPr>
        <p:spPr>
          <a:xfrm>
            <a:off x="287338" y="1399822"/>
            <a:ext cx="4160838" cy="3188053"/>
          </a:xfrm>
        </p:spPr>
        <p:txBody>
          <a:bodyPr>
            <a:normAutofit fontScale="62500" lnSpcReduction="20000"/>
          </a:bodyPr>
          <a:lstStyle/>
          <a:p>
            <a:r>
              <a:rPr lang="sv-SE" b="1" dirty="0">
                <a:solidFill>
                  <a:schemeClr val="accent2"/>
                </a:solidFill>
              </a:rPr>
              <a:t>1 kap. Lagens innehåll, tillämpningsområde, definitioner</a:t>
            </a:r>
          </a:p>
          <a:p>
            <a:r>
              <a:rPr lang="sv-SE" b="1" dirty="0">
                <a:solidFill>
                  <a:schemeClr val="accent2"/>
                </a:solidFill>
              </a:rPr>
              <a:t>2 kap. Blandad upphandling</a:t>
            </a:r>
          </a:p>
          <a:p>
            <a:r>
              <a:rPr lang="sv-SE" b="1" dirty="0">
                <a:solidFill>
                  <a:schemeClr val="accent2"/>
                </a:solidFill>
              </a:rPr>
              <a:t>3 kap. Undantag från lagen</a:t>
            </a:r>
          </a:p>
          <a:p>
            <a:r>
              <a:rPr lang="sv-SE" b="1" dirty="0">
                <a:solidFill>
                  <a:schemeClr val="accent2"/>
                </a:solidFill>
              </a:rPr>
              <a:t>4 kap. Allmänna bestämmelser</a:t>
            </a:r>
          </a:p>
          <a:p>
            <a:r>
              <a:rPr lang="sv-SE" b="1" dirty="0">
                <a:solidFill>
                  <a:schemeClr val="accent2"/>
                </a:solidFill>
              </a:rPr>
              <a:t>5 kap. Tröskelvärden</a:t>
            </a:r>
          </a:p>
          <a:p>
            <a:r>
              <a:rPr lang="sv-SE" b="1" dirty="0">
                <a:solidFill>
                  <a:schemeClr val="accent2"/>
                </a:solidFill>
              </a:rPr>
              <a:t>6 kap. Upphandlingsförfaranden</a:t>
            </a:r>
          </a:p>
          <a:p>
            <a:r>
              <a:rPr lang="sv-SE" b="1" dirty="0">
                <a:solidFill>
                  <a:schemeClr val="accent2"/>
                </a:solidFill>
              </a:rPr>
              <a:t>7 kap. Ramavtal, inköpscentraler annan samordnad upphandling</a:t>
            </a:r>
          </a:p>
          <a:p>
            <a:r>
              <a:rPr lang="sv-SE" b="1" dirty="0">
                <a:solidFill>
                  <a:schemeClr val="accent2"/>
                </a:solidFill>
              </a:rPr>
              <a:t>8 kap. Elektroniska metoder för upphandling</a:t>
            </a:r>
          </a:p>
          <a:p>
            <a:r>
              <a:rPr lang="sv-SE" b="1" dirty="0">
                <a:solidFill>
                  <a:schemeClr val="accent2"/>
                </a:solidFill>
              </a:rPr>
              <a:t>9 kap. Tekniska krav</a:t>
            </a:r>
          </a:p>
          <a:p>
            <a:r>
              <a:rPr lang="sv-SE" b="1" dirty="0"/>
              <a:t>10 kap. Annonsering av upphandling och inbjudan till anbudssökande</a:t>
            </a:r>
          </a:p>
          <a:p>
            <a:r>
              <a:rPr lang="sv-SE" b="1" dirty="0"/>
              <a:t>11 kap. Tidsfrister för anbudsansökningar och anbud</a:t>
            </a:r>
          </a:p>
          <a:p>
            <a:endParaRPr lang="sv-SE" dirty="0"/>
          </a:p>
        </p:txBody>
      </p:sp>
      <p:sp>
        <p:nvSpPr>
          <p:cNvPr id="7" name="Platshållare för innehåll 6">
            <a:extLst>
              <a:ext uri="{FF2B5EF4-FFF2-40B4-BE49-F238E27FC236}">
                <a16:creationId xmlns:a16="http://schemas.microsoft.com/office/drawing/2014/main" id="{4AAEBB7E-73A0-4E01-9B4E-295C55D20FBD}"/>
              </a:ext>
            </a:extLst>
          </p:cNvPr>
          <p:cNvSpPr>
            <a:spLocks noGrp="1"/>
          </p:cNvSpPr>
          <p:nvPr>
            <p:ph idx="13"/>
          </p:nvPr>
        </p:nvSpPr>
        <p:spPr>
          <a:xfrm>
            <a:off x="4695826" y="1399822"/>
            <a:ext cx="4160838" cy="3188053"/>
          </a:xfrm>
        </p:spPr>
        <p:txBody>
          <a:bodyPr>
            <a:normAutofit fontScale="55000" lnSpcReduction="20000"/>
          </a:bodyPr>
          <a:lstStyle/>
          <a:p>
            <a:r>
              <a:rPr lang="sv-SE" b="1" dirty="0"/>
              <a:t>12 kap. Kommunikation, information till leverantörer och dokumentation</a:t>
            </a:r>
          </a:p>
          <a:p>
            <a:r>
              <a:rPr lang="sv-SE" b="1" dirty="0"/>
              <a:t>13 kap. Uteslutning av leverantörer</a:t>
            </a:r>
          </a:p>
          <a:p>
            <a:r>
              <a:rPr lang="sv-SE" b="1" dirty="0"/>
              <a:t>14 kap. Kvalificering</a:t>
            </a:r>
          </a:p>
          <a:p>
            <a:r>
              <a:rPr lang="sv-SE" b="1" dirty="0"/>
              <a:t>15 kap. Egen försäkran och utredning om leverantörers lämplighet</a:t>
            </a:r>
          </a:p>
          <a:p>
            <a:r>
              <a:rPr lang="sv-SE" b="1" dirty="0"/>
              <a:t>16 kap. Utvärdering av anbud och tilldelning av kontrakt</a:t>
            </a:r>
          </a:p>
          <a:p>
            <a:r>
              <a:rPr lang="sv-SE" b="1" dirty="0">
                <a:solidFill>
                  <a:schemeClr val="bg2">
                    <a:lumMod val="50000"/>
                  </a:schemeClr>
                </a:solidFill>
              </a:rPr>
              <a:t>17 kap. Fullgörande av kontrakt</a:t>
            </a:r>
          </a:p>
          <a:p>
            <a:r>
              <a:rPr lang="sv-SE" b="1" dirty="0"/>
              <a:t>18 kap. Projekttävlingar</a:t>
            </a:r>
          </a:p>
          <a:p>
            <a:r>
              <a:rPr lang="sv-SE" b="1" dirty="0">
                <a:solidFill>
                  <a:schemeClr val="accent4"/>
                </a:solidFill>
              </a:rPr>
              <a:t>19 kap. Annonspliktiga upphandlingar under tröskelvärdena och annonspliktiga upphandlingar av tjänster enligt bilaga 2</a:t>
            </a:r>
          </a:p>
          <a:p>
            <a:r>
              <a:rPr lang="sv-SE" b="1" dirty="0">
                <a:solidFill>
                  <a:schemeClr val="accent4"/>
                </a:solidFill>
              </a:rPr>
              <a:t>19 a kap. Direktupphandling</a:t>
            </a:r>
          </a:p>
          <a:p>
            <a:r>
              <a:rPr lang="sv-SE" b="1" dirty="0">
                <a:solidFill>
                  <a:schemeClr val="accent6"/>
                </a:solidFill>
              </a:rPr>
              <a:t>20 kap. Avtalsspärr, överprövning och skadestånd</a:t>
            </a:r>
          </a:p>
          <a:p>
            <a:r>
              <a:rPr lang="sv-SE" b="1" dirty="0">
                <a:solidFill>
                  <a:schemeClr val="accent6"/>
                </a:solidFill>
              </a:rPr>
              <a:t>21 kap. Upphandlingsskadeavgift</a:t>
            </a:r>
          </a:p>
          <a:p>
            <a:r>
              <a:rPr lang="sv-SE" b="1" dirty="0">
                <a:solidFill>
                  <a:schemeClr val="accent6"/>
                </a:solidFill>
              </a:rPr>
              <a:t>22 kap. Tillsyn</a:t>
            </a:r>
          </a:p>
        </p:txBody>
      </p:sp>
    </p:spTree>
    <p:extLst>
      <p:ext uri="{BB962C8B-B14F-4D97-AF65-F5344CB8AC3E}">
        <p14:creationId xmlns:p14="http://schemas.microsoft.com/office/powerpoint/2010/main" val="16003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D685808-2D2A-4A71-94FB-8A7C88017AB3}"/>
              </a:ext>
            </a:extLst>
          </p:cNvPr>
          <p:cNvSpPr/>
          <p:nvPr/>
        </p:nvSpPr>
        <p:spPr>
          <a:xfrm>
            <a:off x="640080" y="1631686"/>
            <a:ext cx="7397496" cy="2585323"/>
          </a:xfrm>
          <a:prstGeom prst="rect">
            <a:avLst/>
          </a:prstGeom>
        </p:spPr>
        <p:txBody>
          <a:bodyPr wrap="square">
            <a:spAutoFit/>
          </a:bodyPr>
          <a:lstStyle/>
          <a:p>
            <a:r>
              <a:rPr lang="sv-SE" b="1">
                <a:solidFill>
                  <a:schemeClr val="accent2"/>
                </a:solidFill>
              </a:rPr>
              <a:t>1 kap. Lagens innehåll, tillämpningsområde, definitioner</a:t>
            </a:r>
          </a:p>
          <a:p>
            <a:r>
              <a:rPr lang="sv-SE" b="1">
                <a:solidFill>
                  <a:schemeClr val="accent2"/>
                </a:solidFill>
              </a:rPr>
              <a:t>2 kap. Blandad upphandling</a:t>
            </a:r>
          </a:p>
          <a:p>
            <a:r>
              <a:rPr lang="sv-SE" b="1">
                <a:solidFill>
                  <a:schemeClr val="accent2"/>
                </a:solidFill>
              </a:rPr>
              <a:t>3 kap. Undantag från lagen</a:t>
            </a:r>
          </a:p>
          <a:p>
            <a:r>
              <a:rPr lang="sv-SE" b="1">
                <a:solidFill>
                  <a:schemeClr val="accent2"/>
                </a:solidFill>
              </a:rPr>
              <a:t>4 kap. Allmänna bestämmelser</a:t>
            </a:r>
          </a:p>
          <a:p>
            <a:r>
              <a:rPr lang="sv-SE" b="1">
                <a:solidFill>
                  <a:schemeClr val="accent2"/>
                </a:solidFill>
              </a:rPr>
              <a:t>5 kap. Tröskelvärden</a:t>
            </a:r>
          </a:p>
          <a:p>
            <a:r>
              <a:rPr lang="sv-SE" b="1">
                <a:solidFill>
                  <a:schemeClr val="accent2"/>
                </a:solidFill>
              </a:rPr>
              <a:t>6 kap. Upphandlingsförfaranden</a:t>
            </a:r>
          </a:p>
          <a:p>
            <a:r>
              <a:rPr lang="sv-SE" b="1">
                <a:solidFill>
                  <a:schemeClr val="accent2"/>
                </a:solidFill>
              </a:rPr>
              <a:t>7 kap. Ramavtal, inköpscentraler annan samordnad upphandling</a:t>
            </a:r>
          </a:p>
          <a:p>
            <a:r>
              <a:rPr lang="sv-SE" b="1">
                <a:solidFill>
                  <a:schemeClr val="accent2"/>
                </a:solidFill>
              </a:rPr>
              <a:t>8 kap. Elektroniska metoder för upphandling</a:t>
            </a:r>
          </a:p>
          <a:p>
            <a:r>
              <a:rPr lang="sv-SE" b="1">
                <a:solidFill>
                  <a:schemeClr val="accent2"/>
                </a:solidFill>
              </a:rPr>
              <a:t>9 kap. Tekniska krav</a:t>
            </a:r>
          </a:p>
        </p:txBody>
      </p:sp>
      <p:sp>
        <p:nvSpPr>
          <p:cNvPr id="7" name="Rubrik 4">
            <a:extLst>
              <a:ext uri="{FF2B5EF4-FFF2-40B4-BE49-F238E27FC236}">
                <a16:creationId xmlns:a16="http://schemas.microsoft.com/office/drawing/2014/main" id="{92BDB9C8-FBDE-48D1-ADF2-3770ED8104CA}"/>
              </a:ext>
            </a:extLst>
          </p:cNvPr>
          <p:cNvSpPr>
            <a:spLocks noGrp="1"/>
          </p:cNvSpPr>
          <p:nvPr>
            <p:ph type="title"/>
          </p:nvPr>
        </p:nvSpPr>
        <p:spPr>
          <a:xfrm>
            <a:off x="552515" y="558367"/>
            <a:ext cx="8705407" cy="736247"/>
          </a:xfrm>
        </p:spPr>
        <p:txBody>
          <a:bodyPr/>
          <a:lstStyle/>
          <a:p>
            <a:r>
              <a:rPr lang="sv-SE" sz="4000"/>
              <a:t>Förberedande fas</a:t>
            </a:r>
          </a:p>
        </p:txBody>
      </p:sp>
    </p:spTree>
    <p:extLst>
      <p:ext uri="{BB962C8B-B14F-4D97-AF65-F5344CB8AC3E}">
        <p14:creationId xmlns:p14="http://schemas.microsoft.com/office/powerpoint/2010/main" val="37102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9737630-2B33-42DA-9222-7C80411804A5}"/>
              </a:ext>
            </a:extLst>
          </p:cNvPr>
          <p:cNvSpPr/>
          <p:nvPr/>
        </p:nvSpPr>
        <p:spPr>
          <a:xfrm>
            <a:off x="836775" y="1435876"/>
            <a:ext cx="8162386" cy="3139321"/>
          </a:xfrm>
          <a:prstGeom prst="rect">
            <a:avLst/>
          </a:prstGeom>
        </p:spPr>
        <p:txBody>
          <a:bodyPr wrap="square">
            <a:spAutoFit/>
          </a:bodyPr>
          <a:lstStyle/>
          <a:p>
            <a:r>
              <a:rPr lang="sv-SE" b="1" dirty="0">
                <a:solidFill>
                  <a:schemeClr val="accent1"/>
                </a:solidFill>
              </a:rPr>
              <a:t>10 kap. Annonsering av upphandling och inbjudan till anbudssökande</a:t>
            </a:r>
          </a:p>
          <a:p>
            <a:r>
              <a:rPr lang="sv-SE" b="1" dirty="0">
                <a:solidFill>
                  <a:schemeClr val="accent1"/>
                </a:solidFill>
              </a:rPr>
              <a:t>11 kap. Tidsfrister för anbudsansökningar och anbud</a:t>
            </a:r>
          </a:p>
          <a:p>
            <a:r>
              <a:rPr lang="sv-SE" b="1" dirty="0">
                <a:solidFill>
                  <a:schemeClr val="accent1"/>
                </a:solidFill>
              </a:rPr>
              <a:t>12 kap. Kommunikation, information till leverantörer och dokumentation</a:t>
            </a:r>
          </a:p>
          <a:p>
            <a:r>
              <a:rPr lang="sv-SE" b="1" dirty="0">
                <a:solidFill>
                  <a:schemeClr val="accent1"/>
                </a:solidFill>
              </a:rPr>
              <a:t>13 kap. Uteslutning av leverantörer</a:t>
            </a:r>
          </a:p>
          <a:p>
            <a:r>
              <a:rPr lang="sv-SE" b="1" dirty="0">
                <a:solidFill>
                  <a:schemeClr val="accent1"/>
                </a:solidFill>
              </a:rPr>
              <a:t>14 kap. Kvalificering</a:t>
            </a:r>
          </a:p>
          <a:p>
            <a:r>
              <a:rPr lang="sv-SE" b="1" dirty="0">
                <a:solidFill>
                  <a:schemeClr val="accent1"/>
                </a:solidFill>
              </a:rPr>
              <a:t>15 kap. Egen försäkran och utredning om leverantörers lämplighet</a:t>
            </a:r>
          </a:p>
          <a:p>
            <a:r>
              <a:rPr lang="sv-SE" b="1" dirty="0">
                <a:solidFill>
                  <a:schemeClr val="accent1"/>
                </a:solidFill>
              </a:rPr>
              <a:t>16 kap. Utvärdering av anbud och tilldelning av kontrakt</a:t>
            </a:r>
          </a:p>
          <a:p>
            <a:endParaRPr lang="sv-SE" b="1" dirty="0">
              <a:solidFill>
                <a:schemeClr val="accent1"/>
              </a:solidFill>
            </a:endParaRPr>
          </a:p>
          <a:p>
            <a:r>
              <a:rPr lang="sv-SE" b="1" dirty="0">
                <a:solidFill>
                  <a:schemeClr val="accent1"/>
                </a:solidFill>
              </a:rPr>
              <a:t>18 kap. Projekttävlingar</a:t>
            </a:r>
          </a:p>
          <a:p>
            <a:endParaRPr lang="sv-SE" b="1" dirty="0">
              <a:solidFill>
                <a:schemeClr val="accent1"/>
              </a:solidFill>
            </a:endParaRPr>
          </a:p>
          <a:p>
            <a:endParaRPr lang="sv-SE" b="1" dirty="0">
              <a:solidFill>
                <a:schemeClr val="accent1"/>
              </a:solidFill>
            </a:endParaRPr>
          </a:p>
        </p:txBody>
      </p:sp>
      <p:sp>
        <p:nvSpPr>
          <p:cNvPr id="7" name="Rubrik 4">
            <a:extLst>
              <a:ext uri="{FF2B5EF4-FFF2-40B4-BE49-F238E27FC236}">
                <a16:creationId xmlns:a16="http://schemas.microsoft.com/office/drawing/2014/main" id="{50473E2B-8B5B-4AF9-B553-C14B522B72A1}"/>
              </a:ext>
            </a:extLst>
          </p:cNvPr>
          <p:cNvSpPr>
            <a:spLocks noGrp="1"/>
          </p:cNvSpPr>
          <p:nvPr>
            <p:ph type="title"/>
          </p:nvPr>
        </p:nvSpPr>
        <p:spPr>
          <a:xfrm>
            <a:off x="552515" y="558367"/>
            <a:ext cx="8705407" cy="736247"/>
          </a:xfrm>
        </p:spPr>
        <p:txBody>
          <a:bodyPr/>
          <a:lstStyle/>
          <a:p>
            <a:r>
              <a:rPr lang="sv-SE" sz="4000"/>
              <a:t>Genomförande fas</a:t>
            </a:r>
          </a:p>
        </p:txBody>
      </p:sp>
    </p:spTree>
    <p:extLst>
      <p:ext uri="{BB962C8B-B14F-4D97-AF65-F5344CB8AC3E}">
        <p14:creationId xmlns:p14="http://schemas.microsoft.com/office/powerpoint/2010/main" val="290875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MENUOPEN" val="True"/>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KPA">
  <a:themeElements>
    <a:clrScheme name="KPA">
      <a:dk1>
        <a:sysClr val="windowText" lastClr="000000"/>
      </a:dk1>
      <a:lt1>
        <a:sysClr val="window" lastClr="FFFFFF"/>
      </a:lt1>
      <a:dk2>
        <a:srgbClr val="F0E5DB"/>
      </a:dk2>
      <a:lt2>
        <a:srgbClr val="FAEFE5"/>
      </a:lt2>
      <a:accent1>
        <a:srgbClr val="296144"/>
      </a:accent1>
      <a:accent2>
        <a:srgbClr val="0A331C"/>
      </a:accent2>
      <a:accent3>
        <a:srgbClr val="99CA94"/>
      </a:accent3>
      <a:accent4>
        <a:srgbClr val="72414F"/>
      </a:accent4>
      <a:accent5>
        <a:srgbClr val="FCC658"/>
      </a:accent5>
      <a:accent6>
        <a:srgbClr val="E2A3A3"/>
      </a:accent6>
      <a:hlink>
        <a:srgbClr val="000000"/>
      </a:hlink>
      <a:folHlink>
        <a:srgbClr val="000000"/>
      </a:folHlink>
    </a:clrScheme>
    <a:fontScheme name="KPA">
      <a:majorFont>
        <a:latin typeface="KPA Display Black"/>
        <a:ea typeface=""/>
        <a:cs typeface=""/>
      </a:majorFont>
      <a:minorFont>
        <a:latin typeface="KP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extLst>
    <a:ext uri="{05A4C25C-085E-4340-85A3-A5531E510DB2}">
      <thm15:themeFamily xmlns:thm15="http://schemas.microsoft.com/office/thememl/2012/main" name="KPA PPT.potx" id="{F50E49F0-D69A-4CF9-AFF9-1195F741808D}" vid="{D502EB77-6792-421F-8407-EF4407F2525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01F700901D2CF44B02454D7E0BD121C" ma:contentTypeVersion="3" ma:contentTypeDescription="Skapa ett nytt dokument." ma:contentTypeScope="" ma:versionID="b2dc5f214a7c87945c2d3c9c7bf27534">
  <xsd:schema xmlns:xsd="http://www.w3.org/2001/XMLSchema" xmlns:xs="http://www.w3.org/2001/XMLSchema" xmlns:p="http://schemas.microsoft.com/office/2006/metadata/properties" xmlns:ns2="007f8574-1b7d-4079-b42b-955a281db557" targetNamespace="http://schemas.microsoft.com/office/2006/metadata/properties" ma:root="true" ma:fieldsID="43e520aeb9704da674f795a75a9d2f65" ns2:_="">
    <xsd:import namespace="007f8574-1b7d-4079-b42b-955a281db557"/>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f8574-1b7d-4079-b42b-955a281d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26F262-93B0-4626-B3FA-11305A04B6AD}">
  <ds:schemaRefs>
    <ds:schemaRef ds:uri="http://schemas.microsoft.com/sharepoint/v3/contenttype/forms"/>
  </ds:schemaRefs>
</ds:datastoreItem>
</file>

<file path=customXml/itemProps2.xml><?xml version="1.0" encoding="utf-8"?>
<ds:datastoreItem xmlns:ds="http://schemas.openxmlformats.org/officeDocument/2006/customXml" ds:itemID="{9FA699CB-7F43-4096-81F4-A2D268F709F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007f8574-1b7d-4079-b42b-955a281db557"/>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D10AA3F-64B5-4639-A156-986AA27F17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f8574-1b7d-4079-b42b-955a281db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KPA</Template>
  <TotalTime>5705</TotalTime>
  <Words>4295</Words>
  <Application>Microsoft Office PowerPoint</Application>
  <PresentationFormat>Bildspel på skärmen (16:9)</PresentationFormat>
  <Paragraphs>483</Paragraphs>
  <Slides>32</Slides>
  <Notes>32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32</vt:i4>
      </vt:variant>
    </vt:vector>
  </HeadingPairs>
  <TitlesOfParts>
    <vt:vector size="38" baseType="lpstr">
      <vt:lpstr>Arial</vt:lpstr>
      <vt:lpstr>Calibri</vt:lpstr>
      <vt:lpstr>IBM Plex Sans</vt:lpstr>
      <vt:lpstr>KPA</vt:lpstr>
      <vt:lpstr>KPA Display Black</vt:lpstr>
      <vt:lpstr>KPA</vt:lpstr>
      <vt:lpstr>   Lagen om offentlig upphandling</vt:lpstr>
      <vt:lpstr>PowerPoint-presentation</vt:lpstr>
      <vt:lpstr>PowerPoint-presentation</vt:lpstr>
      <vt:lpstr>Nationella upphandlingsstrategin </vt:lpstr>
      <vt:lpstr>Lag om offentlig upphandling (LOU)</vt:lpstr>
      <vt:lpstr>Lag om offentlig upphandling (LOU)</vt:lpstr>
      <vt:lpstr>LOU</vt:lpstr>
      <vt:lpstr>Förberedande fas</vt:lpstr>
      <vt:lpstr>Genomförande fas</vt:lpstr>
      <vt:lpstr>Realisera  avtal</vt:lpstr>
      <vt:lpstr> Icke direktivstyrd upphandling Nationell upphandling</vt:lpstr>
      <vt:lpstr>Överprövning</vt:lpstr>
      <vt:lpstr>De grundläggande principerna</vt:lpstr>
      <vt:lpstr>PowerPoint-presentation</vt:lpstr>
      <vt:lpstr>PowerPoint-presentation</vt:lpstr>
      <vt:lpstr>PowerPoint-presentation</vt:lpstr>
      <vt:lpstr>PowerPoint-presentation</vt:lpstr>
      <vt:lpstr>PowerPoint-presentation</vt:lpstr>
      <vt:lpstr>PowerPoint-presentation</vt:lpstr>
      <vt:lpstr>De grundläggande principerna</vt:lpstr>
      <vt:lpstr>Upphandlingsprocessen Offentlig affär</vt:lpstr>
      <vt:lpstr>Planera</vt:lpstr>
      <vt:lpstr>Behovsanalys</vt:lpstr>
      <vt:lpstr>Beräkna upphandlingens värde</vt:lpstr>
      <vt:lpstr>Direktivstyrd upphandling  ”EU – Upphandling” </vt:lpstr>
      <vt:lpstr>Icke- direktivstyrd upphandling ”Nationell upphandling”</vt:lpstr>
      <vt:lpstr>Direktupphandling ”Upphandling utan krav på viss form”</vt:lpstr>
      <vt:lpstr>Annonsering</vt:lpstr>
      <vt:lpstr>Tilldelning</vt:lpstr>
      <vt:lpstr>Ramavtal</vt:lpstr>
      <vt:lpstr>Kontrakt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 Lisper Holmberg</dc:creator>
  <cp:lastModifiedBy>Anette Nordin</cp:lastModifiedBy>
  <cp:revision>53</cp:revision>
  <dcterms:created xsi:type="dcterms:W3CDTF">2020-09-18T11:47:18Z</dcterms:created>
  <dcterms:modified xsi:type="dcterms:W3CDTF">2022-06-15T11:42:39Z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0x010100E01F700901D2CF44B02454D7E0BD121C</vt:lpwstr>
  </property>
  <property fmtid="{D5CDD505-2E9C-101B-9397-08002B2CF9AE}" pid="3" name="MSIP_Label_149c2d45-cf8f-4adf-a778-3c33aaf3f9b7_Enabled">
    <vt:lpwstr>true</vt:lpwstr>
  </property>
  <property fmtid="{D5CDD505-2E9C-101B-9397-08002B2CF9AE}" pid="4" name="MSIP_Label_149c2d45-cf8f-4adf-a778-3c33aaf3f9b7_SetDate">
    <vt:lpwstr>2022-06-07T09:55:27Z</vt:lpwstr>
  </property>
  <property fmtid="{D5CDD505-2E9C-101B-9397-08002B2CF9AE}" pid="5" name="MSIP_Label_149c2d45-cf8f-4adf-a778-3c33aaf3f9b7_Method">
    <vt:lpwstr>Standard</vt:lpwstr>
  </property>
  <property fmtid="{D5CDD505-2E9C-101B-9397-08002B2CF9AE}" pid="6" name="MSIP_Label_149c2d45-cf8f-4adf-a778-3c33aaf3f9b7_Name">
    <vt:lpwstr>149c2d45-cf8f-4adf-a778-3c33aaf3f9b7</vt:lpwstr>
  </property>
  <property fmtid="{D5CDD505-2E9C-101B-9397-08002B2CF9AE}" pid="7" name="MSIP_Label_149c2d45-cf8f-4adf-a778-3c33aaf3f9b7_SiteId">
    <vt:lpwstr>04368cd7-79db-48c2-a243-1f6c2025dec8</vt:lpwstr>
  </property>
  <property fmtid="{D5CDD505-2E9C-101B-9397-08002B2CF9AE}" pid="8" name="MSIP_Label_149c2d45-cf8f-4adf-a778-3c33aaf3f9b7_ContentBits">
    <vt:lpwstr>0</vt:lpwstr>
  </property>
</Properties>
</file>